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0" r:id="rId3"/>
    <p:sldId id="261" r:id="rId4"/>
    <p:sldId id="269" r:id="rId5"/>
    <p:sldId id="271" r:id="rId6"/>
    <p:sldId id="265" r:id="rId7"/>
    <p:sldId id="270" r:id="rId8"/>
    <p:sldId id="266" r:id="rId9"/>
    <p:sldId id="267" r:id="rId10"/>
    <p:sldId id="268" r:id="rId11"/>
    <p:sldId id="264" r:id="rId12"/>
    <p:sldId id="272" r:id="rId13"/>
    <p:sldId id="263" r:id="rId14"/>
    <p:sldId id="262" r:id="rId1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94660" autoAdjust="0"/>
  </p:normalViewPr>
  <p:slideViewPr>
    <p:cSldViewPr snapToObjects="1"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F4706D-E6EF-467A-8C8A-D4129A15409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80138D6-7FD0-40B5-9175-8E77BA5E65AC}">
      <dgm:prSet phldrT="[Text]"/>
      <dgm:spPr/>
      <dgm:t>
        <a:bodyPr/>
        <a:lstStyle/>
        <a:p>
          <a:r>
            <a:rPr lang="cs-CZ" dirty="0" smtClean="0"/>
            <a:t>2005</a:t>
          </a:r>
          <a:endParaRPr lang="cs-CZ" dirty="0"/>
        </a:p>
      </dgm:t>
    </dgm:pt>
    <dgm:pt modelId="{0F7283F4-E341-4663-A105-F73846C92E2B}" type="parTrans" cxnId="{3D7C229E-0278-4457-9A2A-A18900A0797E}">
      <dgm:prSet/>
      <dgm:spPr/>
      <dgm:t>
        <a:bodyPr/>
        <a:lstStyle/>
        <a:p>
          <a:endParaRPr lang="cs-CZ"/>
        </a:p>
      </dgm:t>
    </dgm:pt>
    <dgm:pt modelId="{C37A87C1-8BEC-4FFF-BFEB-E56261A02946}" type="sibTrans" cxnId="{3D7C229E-0278-4457-9A2A-A18900A0797E}">
      <dgm:prSet/>
      <dgm:spPr/>
      <dgm:t>
        <a:bodyPr/>
        <a:lstStyle/>
        <a:p>
          <a:endParaRPr lang="cs-CZ"/>
        </a:p>
      </dgm:t>
    </dgm:pt>
    <dgm:pt modelId="{4B50AE7F-5CA5-4CC2-BDEB-9DF4B1C84647}">
      <dgm:prSet phldrT="[Text]"/>
      <dgm:spPr/>
      <dgm:t>
        <a:bodyPr/>
        <a:lstStyle/>
        <a:p>
          <a:r>
            <a:rPr lang="cs-CZ" dirty="0" smtClean="0"/>
            <a:t>2006</a:t>
          </a:r>
          <a:endParaRPr lang="cs-CZ" dirty="0"/>
        </a:p>
      </dgm:t>
    </dgm:pt>
    <dgm:pt modelId="{F4B84944-42E4-4C99-9D5F-5191C63198CF}" type="parTrans" cxnId="{7607AF99-12E9-4E6A-91F6-B5AA4A30CF96}">
      <dgm:prSet/>
      <dgm:spPr/>
      <dgm:t>
        <a:bodyPr/>
        <a:lstStyle/>
        <a:p>
          <a:endParaRPr lang="cs-CZ"/>
        </a:p>
      </dgm:t>
    </dgm:pt>
    <dgm:pt modelId="{AD452E98-428A-40A0-9E33-32722621BA28}" type="sibTrans" cxnId="{7607AF99-12E9-4E6A-91F6-B5AA4A30CF96}">
      <dgm:prSet/>
      <dgm:spPr/>
      <dgm:t>
        <a:bodyPr/>
        <a:lstStyle/>
        <a:p>
          <a:endParaRPr lang="cs-CZ"/>
        </a:p>
      </dgm:t>
    </dgm:pt>
    <dgm:pt modelId="{E7A2930E-1360-4668-A9F7-C5DBEC302ACB}">
      <dgm:prSet phldrT="[Text]"/>
      <dgm:spPr/>
      <dgm:t>
        <a:bodyPr/>
        <a:lstStyle/>
        <a:p>
          <a:r>
            <a:rPr lang="cs-CZ" dirty="0" smtClean="0"/>
            <a:t>2007</a:t>
          </a:r>
          <a:endParaRPr lang="cs-CZ" dirty="0"/>
        </a:p>
      </dgm:t>
    </dgm:pt>
    <dgm:pt modelId="{30387704-1D4B-489D-8C39-47E546D173F7}" type="parTrans" cxnId="{13A3FA24-C1D5-465D-A044-5CA7BE703C8B}">
      <dgm:prSet/>
      <dgm:spPr/>
      <dgm:t>
        <a:bodyPr/>
        <a:lstStyle/>
        <a:p>
          <a:endParaRPr lang="cs-CZ"/>
        </a:p>
      </dgm:t>
    </dgm:pt>
    <dgm:pt modelId="{569F4943-5F50-4ACB-8BE9-0D59DA03D75C}" type="sibTrans" cxnId="{13A3FA24-C1D5-465D-A044-5CA7BE703C8B}">
      <dgm:prSet/>
      <dgm:spPr/>
      <dgm:t>
        <a:bodyPr/>
        <a:lstStyle/>
        <a:p>
          <a:endParaRPr lang="cs-CZ"/>
        </a:p>
      </dgm:t>
    </dgm:pt>
    <dgm:pt modelId="{05663715-1B04-4818-A7DB-ABF3269898CA}">
      <dgm:prSet phldrT="[Text]"/>
      <dgm:spPr/>
      <dgm:t>
        <a:bodyPr/>
        <a:lstStyle/>
        <a:p>
          <a:r>
            <a:rPr lang="cs-CZ" dirty="0" smtClean="0"/>
            <a:t>2008</a:t>
          </a:r>
          <a:endParaRPr lang="cs-CZ" dirty="0"/>
        </a:p>
      </dgm:t>
    </dgm:pt>
    <dgm:pt modelId="{22197CCF-EFC5-4299-B6E8-B6874009D10C}" type="parTrans" cxnId="{096A0E69-C4B3-4222-B9E6-824667A3727C}">
      <dgm:prSet/>
      <dgm:spPr/>
      <dgm:t>
        <a:bodyPr/>
        <a:lstStyle/>
        <a:p>
          <a:endParaRPr lang="cs-CZ"/>
        </a:p>
      </dgm:t>
    </dgm:pt>
    <dgm:pt modelId="{C99CB534-0A83-42E4-AF2B-C73FDAE7EDE5}" type="sibTrans" cxnId="{096A0E69-C4B3-4222-B9E6-824667A3727C}">
      <dgm:prSet/>
      <dgm:spPr/>
      <dgm:t>
        <a:bodyPr/>
        <a:lstStyle/>
        <a:p>
          <a:endParaRPr lang="cs-CZ"/>
        </a:p>
      </dgm:t>
    </dgm:pt>
    <dgm:pt modelId="{FCCF5F11-6F3C-4FB8-B914-0091DA840E5C}">
      <dgm:prSet phldrT="[Text]"/>
      <dgm:spPr/>
      <dgm:t>
        <a:bodyPr/>
        <a:lstStyle/>
        <a:p>
          <a:r>
            <a:rPr lang="cs-CZ" dirty="0" smtClean="0"/>
            <a:t>2009</a:t>
          </a:r>
          <a:endParaRPr lang="cs-CZ" dirty="0"/>
        </a:p>
      </dgm:t>
    </dgm:pt>
    <dgm:pt modelId="{0A1CA372-3DF0-48C7-B460-8EF1F33FC4D7}" type="parTrans" cxnId="{80F21A2A-8FF7-452B-880C-F8C9B6ABF016}">
      <dgm:prSet/>
      <dgm:spPr/>
      <dgm:t>
        <a:bodyPr/>
        <a:lstStyle/>
        <a:p>
          <a:endParaRPr lang="cs-CZ"/>
        </a:p>
      </dgm:t>
    </dgm:pt>
    <dgm:pt modelId="{8607C768-9D96-452F-ACB3-6827F4E7A1CC}" type="sibTrans" cxnId="{80F21A2A-8FF7-452B-880C-F8C9B6ABF016}">
      <dgm:prSet/>
      <dgm:spPr/>
      <dgm:t>
        <a:bodyPr/>
        <a:lstStyle/>
        <a:p>
          <a:endParaRPr lang="cs-CZ"/>
        </a:p>
      </dgm:t>
    </dgm:pt>
    <dgm:pt modelId="{B3AF225D-821A-4ED9-8371-371F57058029}">
      <dgm:prSet phldrT="[Text]"/>
      <dgm:spPr/>
      <dgm:t>
        <a:bodyPr/>
        <a:lstStyle/>
        <a:p>
          <a:r>
            <a:rPr lang="cs-CZ" dirty="0" smtClean="0"/>
            <a:t>2010</a:t>
          </a:r>
          <a:endParaRPr lang="cs-CZ" dirty="0"/>
        </a:p>
      </dgm:t>
    </dgm:pt>
    <dgm:pt modelId="{F51C2081-526F-4C27-B402-2A264D56470D}" type="parTrans" cxnId="{7E4F0CCA-1F72-478D-B417-09C1CDC462A5}">
      <dgm:prSet/>
      <dgm:spPr/>
      <dgm:t>
        <a:bodyPr/>
        <a:lstStyle/>
        <a:p>
          <a:endParaRPr lang="cs-CZ"/>
        </a:p>
      </dgm:t>
    </dgm:pt>
    <dgm:pt modelId="{F3EC6A57-0F49-485A-A422-2728EFDD0B94}" type="sibTrans" cxnId="{7E4F0CCA-1F72-478D-B417-09C1CDC462A5}">
      <dgm:prSet/>
      <dgm:spPr/>
      <dgm:t>
        <a:bodyPr/>
        <a:lstStyle/>
        <a:p>
          <a:endParaRPr lang="cs-CZ"/>
        </a:p>
      </dgm:t>
    </dgm:pt>
    <dgm:pt modelId="{D1BEE322-0690-49A2-9221-1BFC07B74C3E}">
      <dgm:prSet phldrT="[Text]"/>
      <dgm:spPr/>
      <dgm:t>
        <a:bodyPr/>
        <a:lstStyle/>
        <a:p>
          <a:r>
            <a:rPr lang="cs-CZ" dirty="0" smtClean="0"/>
            <a:t>2011</a:t>
          </a:r>
          <a:endParaRPr lang="cs-CZ" dirty="0"/>
        </a:p>
      </dgm:t>
    </dgm:pt>
    <dgm:pt modelId="{89C01B24-F52E-4429-8D4F-237C4C2F6364}" type="parTrans" cxnId="{AB1E9C7C-70EC-4597-9575-71922F59E225}">
      <dgm:prSet/>
      <dgm:spPr/>
      <dgm:t>
        <a:bodyPr/>
        <a:lstStyle/>
        <a:p>
          <a:endParaRPr lang="cs-CZ"/>
        </a:p>
      </dgm:t>
    </dgm:pt>
    <dgm:pt modelId="{4511ADD6-717A-4C84-B685-59A6C14F18A8}" type="sibTrans" cxnId="{AB1E9C7C-70EC-4597-9575-71922F59E225}">
      <dgm:prSet/>
      <dgm:spPr/>
      <dgm:t>
        <a:bodyPr/>
        <a:lstStyle/>
        <a:p>
          <a:endParaRPr lang="cs-CZ"/>
        </a:p>
      </dgm:t>
    </dgm:pt>
    <dgm:pt modelId="{901B8D0C-853B-4477-A096-30359042A1A2}">
      <dgm:prSet phldrT="[Text]"/>
      <dgm:spPr/>
      <dgm:t>
        <a:bodyPr/>
        <a:lstStyle/>
        <a:p>
          <a:r>
            <a:rPr lang="cs-CZ" dirty="0" smtClean="0"/>
            <a:t>2012</a:t>
          </a:r>
          <a:endParaRPr lang="cs-CZ" dirty="0"/>
        </a:p>
      </dgm:t>
    </dgm:pt>
    <dgm:pt modelId="{4515E88B-30FD-469F-A197-CD5DDB3A2267}" type="parTrans" cxnId="{7B8CBED8-3DCC-4531-A8C1-272EA613D948}">
      <dgm:prSet/>
      <dgm:spPr/>
      <dgm:t>
        <a:bodyPr/>
        <a:lstStyle/>
        <a:p>
          <a:endParaRPr lang="cs-CZ"/>
        </a:p>
      </dgm:t>
    </dgm:pt>
    <dgm:pt modelId="{73ECCBE7-F39F-4457-B542-6853A363B55B}" type="sibTrans" cxnId="{7B8CBED8-3DCC-4531-A8C1-272EA613D948}">
      <dgm:prSet/>
      <dgm:spPr/>
      <dgm:t>
        <a:bodyPr/>
        <a:lstStyle/>
        <a:p>
          <a:endParaRPr lang="cs-CZ"/>
        </a:p>
      </dgm:t>
    </dgm:pt>
    <dgm:pt modelId="{1B7ADEF8-5824-41E4-B0A8-B0768DF6E7AB}">
      <dgm:prSet phldrT="[Text]"/>
      <dgm:spPr/>
      <dgm:t>
        <a:bodyPr/>
        <a:lstStyle/>
        <a:p>
          <a:r>
            <a:rPr lang="cs-CZ" dirty="0" smtClean="0"/>
            <a:t>2013</a:t>
          </a:r>
          <a:endParaRPr lang="cs-CZ" dirty="0"/>
        </a:p>
      </dgm:t>
    </dgm:pt>
    <dgm:pt modelId="{8C19740E-80E0-43C8-8051-A1F23CF8C0AC}" type="parTrans" cxnId="{7AB3EDCE-6D41-4173-85C9-A44BCC1D8064}">
      <dgm:prSet/>
      <dgm:spPr/>
      <dgm:t>
        <a:bodyPr/>
        <a:lstStyle/>
        <a:p>
          <a:endParaRPr lang="cs-CZ"/>
        </a:p>
      </dgm:t>
    </dgm:pt>
    <dgm:pt modelId="{11822616-292D-43C7-9CBF-47D48581F887}" type="sibTrans" cxnId="{7AB3EDCE-6D41-4173-85C9-A44BCC1D8064}">
      <dgm:prSet/>
      <dgm:spPr/>
      <dgm:t>
        <a:bodyPr/>
        <a:lstStyle/>
        <a:p>
          <a:endParaRPr lang="cs-CZ"/>
        </a:p>
      </dgm:t>
    </dgm:pt>
    <dgm:pt modelId="{2082FD7C-D062-4BFE-AF16-E45EC7F2934C}">
      <dgm:prSet phldrT="[Text]"/>
      <dgm:spPr/>
      <dgm:t>
        <a:bodyPr/>
        <a:lstStyle/>
        <a:p>
          <a:r>
            <a:rPr lang="cs-CZ" dirty="0" smtClean="0"/>
            <a:t>2014</a:t>
          </a:r>
          <a:endParaRPr lang="cs-CZ" dirty="0"/>
        </a:p>
      </dgm:t>
    </dgm:pt>
    <dgm:pt modelId="{61D329B7-28E3-48CF-9B6B-756D54036F33}" type="parTrans" cxnId="{358CEDE2-284B-4D8F-8E43-DA99F61EF785}">
      <dgm:prSet/>
      <dgm:spPr/>
      <dgm:t>
        <a:bodyPr/>
        <a:lstStyle/>
        <a:p>
          <a:endParaRPr lang="cs-CZ"/>
        </a:p>
      </dgm:t>
    </dgm:pt>
    <dgm:pt modelId="{D1C04133-2E54-44B2-BB4C-F9388F0B9BF6}" type="sibTrans" cxnId="{358CEDE2-284B-4D8F-8E43-DA99F61EF785}">
      <dgm:prSet/>
      <dgm:spPr/>
      <dgm:t>
        <a:bodyPr/>
        <a:lstStyle/>
        <a:p>
          <a:endParaRPr lang="cs-CZ"/>
        </a:p>
      </dgm:t>
    </dgm:pt>
    <dgm:pt modelId="{B5F32D79-909C-447E-9851-6757B9A75F49}">
      <dgm:prSet phldrT="[Text]"/>
      <dgm:spPr/>
      <dgm:t>
        <a:bodyPr/>
        <a:lstStyle/>
        <a:p>
          <a:r>
            <a:rPr lang="cs-CZ" dirty="0" smtClean="0"/>
            <a:t>2015…</a:t>
          </a:r>
          <a:endParaRPr lang="cs-CZ" dirty="0"/>
        </a:p>
      </dgm:t>
    </dgm:pt>
    <dgm:pt modelId="{264891F1-2B10-4900-B39A-65E75B769958}" type="parTrans" cxnId="{78682FE6-E7CA-479B-A956-AB2EF491A0DC}">
      <dgm:prSet/>
      <dgm:spPr/>
      <dgm:t>
        <a:bodyPr/>
        <a:lstStyle/>
        <a:p>
          <a:endParaRPr lang="cs-CZ"/>
        </a:p>
      </dgm:t>
    </dgm:pt>
    <dgm:pt modelId="{C8931978-8D9B-4EB3-B636-21C0FF0BC5C8}" type="sibTrans" cxnId="{78682FE6-E7CA-479B-A956-AB2EF491A0DC}">
      <dgm:prSet/>
      <dgm:spPr/>
      <dgm:t>
        <a:bodyPr/>
        <a:lstStyle/>
        <a:p>
          <a:endParaRPr lang="cs-CZ"/>
        </a:p>
      </dgm:t>
    </dgm:pt>
    <dgm:pt modelId="{CD6CA2E9-E8F1-4F23-873C-9CFA33D33A5F}" type="pres">
      <dgm:prSet presAssocID="{33F4706D-E6EF-467A-8C8A-D4129A154094}" presName="Name0" presStyleCnt="0">
        <dgm:presLayoutVars>
          <dgm:dir/>
          <dgm:resizeHandles val="exact"/>
        </dgm:presLayoutVars>
      </dgm:prSet>
      <dgm:spPr/>
    </dgm:pt>
    <dgm:pt modelId="{A8D1D12E-0781-4EF9-8F6F-E110241CC73B}" type="pres">
      <dgm:prSet presAssocID="{380138D6-7FD0-40B5-9175-8E77BA5E65AC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A03CCF-4F31-46EA-89BB-B54A1D0C3407}" type="pres">
      <dgm:prSet presAssocID="{C37A87C1-8BEC-4FFF-BFEB-E56261A02946}" presName="sibTrans" presStyleLbl="sibTrans2D1" presStyleIdx="0" presStyleCnt="10"/>
      <dgm:spPr/>
      <dgm:t>
        <a:bodyPr/>
        <a:lstStyle/>
        <a:p>
          <a:endParaRPr lang="cs-CZ"/>
        </a:p>
      </dgm:t>
    </dgm:pt>
    <dgm:pt modelId="{8EB2116E-0743-4D24-9E57-3A41350B066E}" type="pres">
      <dgm:prSet presAssocID="{C37A87C1-8BEC-4FFF-BFEB-E56261A02946}" presName="connectorText" presStyleLbl="sibTrans2D1" presStyleIdx="0" presStyleCnt="10"/>
      <dgm:spPr/>
      <dgm:t>
        <a:bodyPr/>
        <a:lstStyle/>
        <a:p>
          <a:endParaRPr lang="cs-CZ"/>
        </a:p>
      </dgm:t>
    </dgm:pt>
    <dgm:pt modelId="{97D850F3-3215-4E98-B136-84B0396147B8}" type="pres">
      <dgm:prSet presAssocID="{4B50AE7F-5CA5-4CC2-BDEB-9DF4B1C84647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9797ED-A939-45B8-961B-389422E1EDAB}" type="pres">
      <dgm:prSet presAssocID="{AD452E98-428A-40A0-9E33-32722621BA28}" presName="sibTrans" presStyleLbl="sibTrans2D1" presStyleIdx="1" presStyleCnt="10"/>
      <dgm:spPr/>
      <dgm:t>
        <a:bodyPr/>
        <a:lstStyle/>
        <a:p>
          <a:endParaRPr lang="cs-CZ"/>
        </a:p>
      </dgm:t>
    </dgm:pt>
    <dgm:pt modelId="{90DA036A-7B5E-4CEE-9F1D-158403C85D1C}" type="pres">
      <dgm:prSet presAssocID="{AD452E98-428A-40A0-9E33-32722621BA28}" presName="connectorText" presStyleLbl="sibTrans2D1" presStyleIdx="1" presStyleCnt="10"/>
      <dgm:spPr/>
      <dgm:t>
        <a:bodyPr/>
        <a:lstStyle/>
        <a:p>
          <a:endParaRPr lang="cs-CZ"/>
        </a:p>
      </dgm:t>
    </dgm:pt>
    <dgm:pt modelId="{1E1781A6-D0FF-4298-90A5-8A1A202E597D}" type="pres">
      <dgm:prSet presAssocID="{E7A2930E-1360-4668-A9F7-C5DBEC302ACB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F7ACED-262C-4FC2-8E93-1945AD2BBA2A}" type="pres">
      <dgm:prSet presAssocID="{569F4943-5F50-4ACB-8BE9-0D59DA03D75C}" presName="sibTrans" presStyleLbl="sibTrans2D1" presStyleIdx="2" presStyleCnt="10"/>
      <dgm:spPr/>
      <dgm:t>
        <a:bodyPr/>
        <a:lstStyle/>
        <a:p>
          <a:endParaRPr lang="cs-CZ"/>
        </a:p>
      </dgm:t>
    </dgm:pt>
    <dgm:pt modelId="{7668A5D6-4ECE-4D86-80A7-4CD9C6C45363}" type="pres">
      <dgm:prSet presAssocID="{569F4943-5F50-4ACB-8BE9-0D59DA03D75C}" presName="connectorText" presStyleLbl="sibTrans2D1" presStyleIdx="2" presStyleCnt="10"/>
      <dgm:spPr/>
      <dgm:t>
        <a:bodyPr/>
        <a:lstStyle/>
        <a:p>
          <a:endParaRPr lang="cs-CZ"/>
        </a:p>
      </dgm:t>
    </dgm:pt>
    <dgm:pt modelId="{A77AABE8-D900-4E61-A7FB-60A115A3D429}" type="pres">
      <dgm:prSet presAssocID="{05663715-1B04-4818-A7DB-ABF3269898CA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664DD9-606C-4DC6-9D80-9926FFDD9EA6}" type="pres">
      <dgm:prSet presAssocID="{C99CB534-0A83-42E4-AF2B-C73FDAE7EDE5}" presName="sibTrans" presStyleLbl="sibTrans2D1" presStyleIdx="3" presStyleCnt="10"/>
      <dgm:spPr/>
      <dgm:t>
        <a:bodyPr/>
        <a:lstStyle/>
        <a:p>
          <a:endParaRPr lang="cs-CZ"/>
        </a:p>
      </dgm:t>
    </dgm:pt>
    <dgm:pt modelId="{F539B81D-67A2-4C82-ADD9-26E9AB8FA2E4}" type="pres">
      <dgm:prSet presAssocID="{C99CB534-0A83-42E4-AF2B-C73FDAE7EDE5}" presName="connectorText" presStyleLbl="sibTrans2D1" presStyleIdx="3" presStyleCnt="10"/>
      <dgm:spPr/>
      <dgm:t>
        <a:bodyPr/>
        <a:lstStyle/>
        <a:p>
          <a:endParaRPr lang="cs-CZ"/>
        </a:p>
      </dgm:t>
    </dgm:pt>
    <dgm:pt modelId="{1794D1E6-0810-4A75-8B54-C771D322E9C3}" type="pres">
      <dgm:prSet presAssocID="{FCCF5F11-6F3C-4FB8-B914-0091DA840E5C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36BD6C-2B18-43D9-AA7B-A93537E2E352}" type="pres">
      <dgm:prSet presAssocID="{8607C768-9D96-452F-ACB3-6827F4E7A1CC}" presName="sibTrans" presStyleLbl="sibTrans2D1" presStyleIdx="4" presStyleCnt="10"/>
      <dgm:spPr/>
      <dgm:t>
        <a:bodyPr/>
        <a:lstStyle/>
        <a:p>
          <a:endParaRPr lang="cs-CZ"/>
        </a:p>
      </dgm:t>
    </dgm:pt>
    <dgm:pt modelId="{E5AFD48F-5487-4055-9F9A-AFE47A5A1559}" type="pres">
      <dgm:prSet presAssocID="{8607C768-9D96-452F-ACB3-6827F4E7A1CC}" presName="connectorText" presStyleLbl="sibTrans2D1" presStyleIdx="4" presStyleCnt="10"/>
      <dgm:spPr/>
      <dgm:t>
        <a:bodyPr/>
        <a:lstStyle/>
        <a:p>
          <a:endParaRPr lang="cs-CZ"/>
        </a:p>
      </dgm:t>
    </dgm:pt>
    <dgm:pt modelId="{D582399A-F62D-4E84-A5A7-4143E19EC752}" type="pres">
      <dgm:prSet presAssocID="{B3AF225D-821A-4ED9-8371-371F57058029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9ED97E-D9C8-4B23-B78D-B1B8097BC1CA}" type="pres">
      <dgm:prSet presAssocID="{F3EC6A57-0F49-485A-A422-2728EFDD0B94}" presName="sibTrans" presStyleLbl="sibTrans2D1" presStyleIdx="5" presStyleCnt="10"/>
      <dgm:spPr/>
      <dgm:t>
        <a:bodyPr/>
        <a:lstStyle/>
        <a:p>
          <a:endParaRPr lang="cs-CZ"/>
        </a:p>
      </dgm:t>
    </dgm:pt>
    <dgm:pt modelId="{5A5526B1-E14F-44C3-9A8C-0B004D8A9E60}" type="pres">
      <dgm:prSet presAssocID="{F3EC6A57-0F49-485A-A422-2728EFDD0B94}" presName="connectorText" presStyleLbl="sibTrans2D1" presStyleIdx="5" presStyleCnt="10"/>
      <dgm:spPr/>
      <dgm:t>
        <a:bodyPr/>
        <a:lstStyle/>
        <a:p>
          <a:endParaRPr lang="cs-CZ"/>
        </a:p>
      </dgm:t>
    </dgm:pt>
    <dgm:pt modelId="{2D54DA31-1573-48AD-889D-A5AF6BEEDEBC}" type="pres">
      <dgm:prSet presAssocID="{D1BEE322-0690-49A2-9221-1BFC07B74C3E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FCE404-D179-4DC1-89B1-9525ED5554A7}" type="pres">
      <dgm:prSet presAssocID="{4511ADD6-717A-4C84-B685-59A6C14F18A8}" presName="sibTrans" presStyleLbl="sibTrans2D1" presStyleIdx="6" presStyleCnt="10"/>
      <dgm:spPr/>
      <dgm:t>
        <a:bodyPr/>
        <a:lstStyle/>
        <a:p>
          <a:endParaRPr lang="cs-CZ"/>
        </a:p>
      </dgm:t>
    </dgm:pt>
    <dgm:pt modelId="{D9779EFD-9865-4F22-95C9-6CCA1EB0D0F4}" type="pres">
      <dgm:prSet presAssocID="{4511ADD6-717A-4C84-B685-59A6C14F18A8}" presName="connectorText" presStyleLbl="sibTrans2D1" presStyleIdx="6" presStyleCnt="10"/>
      <dgm:spPr/>
      <dgm:t>
        <a:bodyPr/>
        <a:lstStyle/>
        <a:p>
          <a:endParaRPr lang="cs-CZ"/>
        </a:p>
      </dgm:t>
    </dgm:pt>
    <dgm:pt modelId="{138B1829-CBFE-4106-AD96-F6D652388C95}" type="pres">
      <dgm:prSet presAssocID="{901B8D0C-853B-4477-A096-30359042A1A2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59A269-0CF1-460A-9C9A-89AEB852357D}" type="pres">
      <dgm:prSet presAssocID="{73ECCBE7-F39F-4457-B542-6853A363B55B}" presName="sibTrans" presStyleLbl="sibTrans2D1" presStyleIdx="7" presStyleCnt="10"/>
      <dgm:spPr/>
      <dgm:t>
        <a:bodyPr/>
        <a:lstStyle/>
        <a:p>
          <a:endParaRPr lang="cs-CZ"/>
        </a:p>
      </dgm:t>
    </dgm:pt>
    <dgm:pt modelId="{6D608C7B-895B-4D27-B6EC-72F9B85A1AB9}" type="pres">
      <dgm:prSet presAssocID="{73ECCBE7-F39F-4457-B542-6853A363B55B}" presName="connectorText" presStyleLbl="sibTrans2D1" presStyleIdx="7" presStyleCnt="10"/>
      <dgm:spPr/>
      <dgm:t>
        <a:bodyPr/>
        <a:lstStyle/>
        <a:p>
          <a:endParaRPr lang="cs-CZ"/>
        </a:p>
      </dgm:t>
    </dgm:pt>
    <dgm:pt modelId="{76574918-318A-44CA-A843-78BB8D04F82B}" type="pres">
      <dgm:prSet presAssocID="{1B7ADEF8-5824-41E4-B0A8-B0768DF6E7AB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CB3C11-2087-44DB-82A7-59E9CE7B7AA0}" type="pres">
      <dgm:prSet presAssocID="{11822616-292D-43C7-9CBF-47D48581F887}" presName="sibTrans" presStyleLbl="sibTrans2D1" presStyleIdx="8" presStyleCnt="10"/>
      <dgm:spPr/>
      <dgm:t>
        <a:bodyPr/>
        <a:lstStyle/>
        <a:p>
          <a:endParaRPr lang="cs-CZ"/>
        </a:p>
      </dgm:t>
    </dgm:pt>
    <dgm:pt modelId="{49C68CD1-4EB7-457F-A351-2AB6F4DE3CE7}" type="pres">
      <dgm:prSet presAssocID="{11822616-292D-43C7-9CBF-47D48581F887}" presName="connectorText" presStyleLbl="sibTrans2D1" presStyleIdx="8" presStyleCnt="10"/>
      <dgm:spPr/>
      <dgm:t>
        <a:bodyPr/>
        <a:lstStyle/>
        <a:p>
          <a:endParaRPr lang="cs-CZ"/>
        </a:p>
      </dgm:t>
    </dgm:pt>
    <dgm:pt modelId="{986FBF99-A32D-4E4D-8D7B-64027CE81F34}" type="pres">
      <dgm:prSet presAssocID="{2082FD7C-D062-4BFE-AF16-E45EC7F2934C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DD9AB5-EE31-465D-86AE-FAE99A9766CE}" type="pres">
      <dgm:prSet presAssocID="{D1C04133-2E54-44B2-BB4C-F9388F0B9BF6}" presName="sibTrans" presStyleLbl="sibTrans2D1" presStyleIdx="9" presStyleCnt="10"/>
      <dgm:spPr/>
      <dgm:t>
        <a:bodyPr/>
        <a:lstStyle/>
        <a:p>
          <a:endParaRPr lang="cs-CZ"/>
        </a:p>
      </dgm:t>
    </dgm:pt>
    <dgm:pt modelId="{29299235-E164-4003-BBB6-1BA742277A86}" type="pres">
      <dgm:prSet presAssocID="{D1C04133-2E54-44B2-BB4C-F9388F0B9BF6}" presName="connectorText" presStyleLbl="sibTrans2D1" presStyleIdx="9" presStyleCnt="10"/>
      <dgm:spPr/>
      <dgm:t>
        <a:bodyPr/>
        <a:lstStyle/>
        <a:p>
          <a:endParaRPr lang="cs-CZ"/>
        </a:p>
      </dgm:t>
    </dgm:pt>
    <dgm:pt modelId="{72C10F3F-ACB6-4AB3-8D34-552586B5640D}" type="pres">
      <dgm:prSet presAssocID="{B5F32D79-909C-447E-9851-6757B9A75F49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21AE2FF-EC9E-4BB7-AB91-55EB963C2E32}" type="presOf" srcId="{FCCF5F11-6F3C-4FB8-B914-0091DA840E5C}" destId="{1794D1E6-0810-4A75-8B54-C771D322E9C3}" srcOrd="0" destOrd="0" presId="urn:microsoft.com/office/officeart/2005/8/layout/process1"/>
    <dgm:cxn modelId="{27701664-DCA3-45E3-B6EC-CB234F57EF15}" type="presOf" srcId="{D1BEE322-0690-49A2-9221-1BFC07B74C3E}" destId="{2D54DA31-1573-48AD-889D-A5AF6BEEDEBC}" srcOrd="0" destOrd="0" presId="urn:microsoft.com/office/officeart/2005/8/layout/process1"/>
    <dgm:cxn modelId="{8B37F212-DB54-4A7F-8D16-824890E99616}" type="presOf" srcId="{33F4706D-E6EF-467A-8C8A-D4129A154094}" destId="{CD6CA2E9-E8F1-4F23-873C-9CFA33D33A5F}" srcOrd="0" destOrd="0" presId="urn:microsoft.com/office/officeart/2005/8/layout/process1"/>
    <dgm:cxn modelId="{7607AF99-12E9-4E6A-91F6-B5AA4A30CF96}" srcId="{33F4706D-E6EF-467A-8C8A-D4129A154094}" destId="{4B50AE7F-5CA5-4CC2-BDEB-9DF4B1C84647}" srcOrd="1" destOrd="0" parTransId="{F4B84944-42E4-4C99-9D5F-5191C63198CF}" sibTransId="{AD452E98-428A-40A0-9E33-32722621BA28}"/>
    <dgm:cxn modelId="{BA8DFBA4-CE19-47E3-A680-BC0FC3763706}" type="presOf" srcId="{8607C768-9D96-452F-ACB3-6827F4E7A1CC}" destId="{E5AFD48F-5487-4055-9F9A-AFE47A5A1559}" srcOrd="1" destOrd="0" presId="urn:microsoft.com/office/officeart/2005/8/layout/process1"/>
    <dgm:cxn modelId="{A37EA358-0B5A-4D7B-999C-89D00E3552E0}" type="presOf" srcId="{8607C768-9D96-452F-ACB3-6827F4E7A1CC}" destId="{0136BD6C-2B18-43D9-AA7B-A93537E2E352}" srcOrd="0" destOrd="0" presId="urn:microsoft.com/office/officeart/2005/8/layout/process1"/>
    <dgm:cxn modelId="{CFC04BEC-5052-49B9-AC34-076A1AA48657}" type="presOf" srcId="{4511ADD6-717A-4C84-B685-59A6C14F18A8}" destId="{D9779EFD-9865-4F22-95C9-6CCA1EB0D0F4}" srcOrd="1" destOrd="0" presId="urn:microsoft.com/office/officeart/2005/8/layout/process1"/>
    <dgm:cxn modelId="{7AB3EDCE-6D41-4173-85C9-A44BCC1D8064}" srcId="{33F4706D-E6EF-467A-8C8A-D4129A154094}" destId="{1B7ADEF8-5824-41E4-B0A8-B0768DF6E7AB}" srcOrd="8" destOrd="0" parTransId="{8C19740E-80E0-43C8-8051-A1F23CF8C0AC}" sibTransId="{11822616-292D-43C7-9CBF-47D48581F887}"/>
    <dgm:cxn modelId="{298AE3E0-C45D-493C-8F2B-0A56C38775B2}" type="presOf" srcId="{C99CB534-0A83-42E4-AF2B-C73FDAE7EDE5}" destId="{E4664DD9-606C-4DC6-9D80-9926FFDD9EA6}" srcOrd="0" destOrd="0" presId="urn:microsoft.com/office/officeart/2005/8/layout/process1"/>
    <dgm:cxn modelId="{F88CA0F7-AD0F-4BF5-9947-CF0FC065C167}" type="presOf" srcId="{4511ADD6-717A-4C84-B685-59A6C14F18A8}" destId="{EFFCE404-D179-4DC1-89B1-9525ED5554A7}" srcOrd="0" destOrd="0" presId="urn:microsoft.com/office/officeart/2005/8/layout/process1"/>
    <dgm:cxn modelId="{8A844D6D-8692-4F5E-95D7-92A1F0320A2C}" type="presOf" srcId="{4B50AE7F-5CA5-4CC2-BDEB-9DF4B1C84647}" destId="{97D850F3-3215-4E98-B136-84B0396147B8}" srcOrd="0" destOrd="0" presId="urn:microsoft.com/office/officeart/2005/8/layout/process1"/>
    <dgm:cxn modelId="{B8158C24-E435-4B12-A17C-DA50D09A2C8C}" type="presOf" srcId="{F3EC6A57-0F49-485A-A422-2728EFDD0B94}" destId="{5A5526B1-E14F-44C3-9A8C-0B004D8A9E60}" srcOrd="1" destOrd="0" presId="urn:microsoft.com/office/officeart/2005/8/layout/process1"/>
    <dgm:cxn modelId="{3D7C229E-0278-4457-9A2A-A18900A0797E}" srcId="{33F4706D-E6EF-467A-8C8A-D4129A154094}" destId="{380138D6-7FD0-40B5-9175-8E77BA5E65AC}" srcOrd="0" destOrd="0" parTransId="{0F7283F4-E341-4663-A105-F73846C92E2B}" sibTransId="{C37A87C1-8BEC-4FFF-BFEB-E56261A02946}"/>
    <dgm:cxn modelId="{1222247B-480B-4EF6-81A0-1088B41F2B34}" type="presOf" srcId="{C37A87C1-8BEC-4FFF-BFEB-E56261A02946}" destId="{8EB2116E-0743-4D24-9E57-3A41350B066E}" srcOrd="1" destOrd="0" presId="urn:microsoft.com/office/officeart/2005/8/layout/process1"/>
    <dgm:cxn modelId="{7B8CBED8-3DCC-4531-A8C1-272EA613D948}" srcId="{33F4706D-E6EF-467A-8C8A-D4129A154094}" destId="{901B8D0C-853B-4477-A096-30359042A1A2}" srcOrd="7" destOrd="0" parTransId="{4515E88B-30FD-469F-A197-CD5DDB3A2267}" sibTransId="{73ECCBE7-F39F-4457-B542-6853A363B55B}"/>
    <dgm:cxn modelId="{6FA38945-AB7E-4228-924C-68A9DD35CA36}" type="presOf" srcId="{1B7ADEF8-5824-41E4-B0A8-B0768DF6E7AB}" destId="{76574918-318A-44CA-A843-78BB8D04F82B}" srcOrd="0" destOrd="0" presId="urn:microsoft.com/office/officeart/2005/8/layout/process1"/>
    <dgm:cxn modelId="{D8718B69-1168-4A1E-8092-F8DECC9A6F77}" type="presOf" srcId="{AD452E98-428A-40A0-9E33-32722621BA28}" destId="{FB9797ED-A939-45B8-961B-389422E1EDAB}" srcOrd="0" destOrd="0" presId="urn:microsoft.com/office/officeart/2005/8/layout/process1"/>
    <dgm:cxn modelId="{AB1E9C7C-70EC-4597-9575-71922F59E225}" srcId="{33F4706D-E6EF-467A-8C8A-D4129A154094}" destId="{D1BEE322-0690-49A2-9221-1BFC07B74C3E}" srcOrd="6" destOrd="0" parTransId="{89C01B24-F52E-4429-8D4F-237C4C2F6364}" sibTransId="{4511ADD6-717A-4C84-B685-59A6C14F18A8}"/>
    <dgm:cxn modelId="{F22FA654-63DE-4D15-80A6-BA5178D77E63}" type="presOf" srcId="{11822616-292D-43C7-9CBF-47D48581F887}" destId="{49C68CD1-4EB7-457F-A351-2AB6F4DE3CE7}" srcOrd="1" destOrd="0" presId="urn:microsoft.com/office/officeart/2005/8/layout/process1"/>
    <dgm:cxn modelId="{80CAC72B-4FF1-4C98-8177-21DAC8396EA6}" type="presOf" srcId="{11822616-292D-43C7-9CBF-47D48581F887}" destId="{04CB3C11-2087-44DB-82A7-59E9CE7B7AA0}" srcOrd="0" destOrd="0" presId="urn:microsoft.com/office/officeart/2005/8/layout/process1"/>
    <dgm:cxn modelId="{C841A1F8-F3D5-4A99-8663-2A67E85DBDEF}" type="presOf" srcId="{B3AF225D-821A-4ED9-8371-371F57058029}" destId="{D582399A-F62D-4E84-A5A7-4143E19EC752}" srcOrd="0" destOrd="0" presId="urn:microsoft.com/office/officeart/2005/8/layout/process1"/>
    <dgm:cxn modelId="{7EBA3020-B35C-4B6F-9480-8B582A13D017}" type="presOf" srcId="{569F4943-5F50-4ACB-8BE9-0D59DA03D75C}" destId="{FCF7ACED-262C-4FC2-8E93-1945AD2BBA2A}" srcOrd="0" destOrd="0" presId="urn:microsoft.com/office/officeart/2005/8/layout/process1"/>
    <dgm:cxn modelId="{B4C9FBF1-A785-41B1-AC4C-61D1285AB4E1}" type="presOf" srcId="{73ECCBE7-F39F-4457-B542-6853A363B55B}" destId="{4959A269-0CF1-460A-9C9A-89AEB852357D}" srcOrd="0" destOrd="0" presId="urn:microsoft.com/office/officeart/2005/8/layout/process1"/>
    <dgm:cxn modelId="{78682FE6-E7CA-479B-A956-AB2EF491A0DC}" srcId="{33F4706D-E6EF-467A-8C8A-D4129A154094}" destId="{B5F32D79-909C-447E-9851-6757B9A75F49}" srcOrd="10" destOrd="0" parTransId="{264891F1-2B10-4900-B39A-65E75B769958}" sibTransId="{C8931978-8D9B-4EB3-B636-21C0FF0BC5C8}"/>
    <dgm:cxn modelId="{9C00008F-67CD-4C37-B779-CDA5CEC1EE37}" type="presOf" srcId="{380138D6-7FD0-40B5-9175-8E77BA5E65AC}" destId="{A8D1D12E-0781-4EF9-8F6F-E110241CC73B}" srcOrd="0" destOrd="0" presId="urn:microsoft.com/office/officeart/2005/8/layout/process1"/>
    <dgm:cxn modelId="{13A3FA24-C1D5-465D-A044-5CA7BE703C8B}" srcId="{33F4706D-E6EF-467A-8C8A-D4129A154094}" destId="{E7A2930E-1360-4668-A9F7-C5DBEC302ACB}" srcOrd="2" destOrd="0" parTransId="{30387704-1D4B-489D-8C39-47E546D173F7}" sibTransId="{569F4943-5F50-4ACB-8BE9-0D59DA03D75C}"/>
    <dgm:cxn modelId="{A8AD948B-24EB-4AF7-83D9-C751041D2D74}" type="presOf" srcId="{AD452E98-428A-40A0-9E33-32722621BA28}" destId="{90DA036A-7B5E-4CEE-9F1D-158403C85D1C}" srcOrd="1" destOrd="0" presId="urn:microsoft.com/office/officeart/2005/8/layout/process1"/>
    <dgm:cxn modelId="{19472C36-B63C-475D-B714-1799125C416D}" type="presOf" srcId="{C37A87C1-8BEC-4FFF-BFEB-E56261A02946}" destId="{A7A03CCF-4F31-46EA-89BB-B54A1D0C3407}" srcOrd="0" destOrd="0" presId="urn:microsoft.com/office/officeart/2005/8/layout/process1"/>
    <dgm:cxn modelId="{EF0CCAEA-8FA9-4E1A-AC6C-99D3CCEDBEB3}" type="presOf" srcId="{2082FD7C-D062-4BFE-AF16-E45EC7F2934C}" destId="{986FBF99-A32D-4E4D-8D7B-64027CE81F34}" srcOrd="0" destOrd="0" presId="urn:microsoft.com/office/officeart/2005/8/layout/process1"/>
    <dgm:cxn modelId="{D92709CB-994C-4346-8A8B-0F86F2AC38DF}" type="presOf" srcId="{73ECCBE7-F39F-4457-B542-6853A363B55B}" destId="{6D608C7B-895B-4D27-B6EC-72F9B85A1AB9}" srcOrd="1" destOrd="0" presId="urn:microsoft.com/office/officeart/2005/8/layout/process1"/>
    <dgm:cxn modelId="{0C052C6B-851A-4B5C-B618-EF2916C3F5CF}" type="presOf" srcId="{D1C04133-2E54-44B2-BB4C-F9388F0B9BF6}" destId="{29299235-E164-4003-BBB6-1BA742277A86}" srcOrd="1" destOrd="0" presId="urn:microsoft.com/office/officeart/2005/8/layout/process1"/>
    <dgm:cxn modelId="{5E5C2E18-1CE8-45E4-AFE6-3C9251ACFDF7}" type="presOf" srcId="{05663715-1B04-4818-A7DB-ABF3269898CA}" destId="{A77AABE8-D900-4E61-A7FB-60A115A3D429}" srcOrd="0" destOrd="0" presId="urn:microsoft.com/office/officeart/2005/8/layout/process1"/>
    <dgm:cxn modelId="{096A0E69-C4B3-4222-B9E6-824667A3727C}" srcId="{33F4706D-E6EF-467A-8C8A-D4129A154094}" destId="{05663715-1B04-4818-A7DB-ABF3269898CA}" srcOrd="3" destOrd="0" parTransId="{22197CCF-EFC5-4299-B6E8-B6874009D10C}" sibTransId="{C99CB534-0A83-42E4-AF2B-C73FDAE7EDE5}"/>
    <dgm:cxn modelId="{667C1447-902E-4FEA-AA85-94B3F23AF0B8}" type="presOf" srcId="{C99CB534-0A83-42E4-AF2B-C73FDAE7EDE5}" destId="{F539B81D-67A2-4C82-ADD9-26E9AB8FA2E4}" srcOrd="1" destOrd="0" presId="urn:microsoft.com/office/officeart/2005/8/layout/process1"/>
    <dgm:cxn modelId="{E0B337DF-06D0-4F3E-BD2E-C746019CBDC3}" type="presOf" srcId="{D1C04133-2E54-44B2-BB4C-F9388F0B9BF6}" destId="{F5DD9AB5-EE31-465D-86AE-FAE99A9766CE}" srcOrd="0" destOrd="0" presId="urn:microsoft.com/office/officeart/2005/8/layout/process1"/>
    <dgm:cxn modelId="{2FE7065B-8117-4E55-B51D-88A8F9DBD6AE}" type="presOf" srcId="{F3EC6A57-0F49-485A-A422-2728EFDD0B94}" destId="{8C9ED97E-D9C8-4B23-B78D-B1B8097BC1CA}" srcOrd="0" destOrd="0" presId="urn:microsoft.com/office/officeart/2005/8/layout/process1"/>
    <dgm:cxn modelId="{7E4F0CCA-1F72-478D-B417-09C1CDC462A5}" srcId="{33F4706D-E6EF-467A-8C8A-D4129A154094}" destId="{B3AF225D-821A-4ED9-8371-371F57058029}" srcOrd="5" destOrd="0" parTransId="{F51C2081-526F-4C27-B402-2A264D56470D}" sibTransId="{F3EC6A57-0F49-485A-A422-2728EFDD0B94}"/>
    <dgm:cxn modelId="{80F21A2A-8FF7-452B-880C-F8C9B6ABF016}" srcId="{33F4706D-E6EF-467A-8C8A-D4129A154094}" destId="{FCCF5F11-6F3C-4FB8-B914-0091DA840E5C}" srcOrd="4" destOrd="0" parTransId="{0A1CA372-3DF0-48C7-B460-8EF1F33FC4D7}" sibTransId="{8607C768-9D96-452F-ACB3-6827F4E7A1CC}"/>
    <dgm:cxn modelId="{E420BB0F-EF97-4C00-B735-67B907DA27BA}" type="presOf" srcId="{901B8D0C-853B-4477-A096-30359042A1A2}" destId="{138B1829-CBFE-4106-AD96-F6D652388C95}" srcOrd="0" destOrd="0" presId="urn:microsoft.com/office/officeart/2005/8/layout/process1"/>
    <dgm:cxn modelId="{F6281F0A-D814-4FF0-A244-06B67B4FF1C0}" type="presOf" srcId="{569F4943-5F50-4ACB-8BE9-0D59DA03D75C}" destId="{7668A5D6-4ECE-4D86-80A7-4CD9C6C45363}" srcOrd="1" destOrd="0" presId="urn:microsoft.com/office/officeart/2005/8/layout/process1"/>
    <dgm:cxn modelId="{B2474BBD-80C3-4AD4-A0A5-E332DBB01F0E}" type="presOf" srcId="{E7A2930E-1360-4668-A9F7-C5DBEC302ACB}" destId="{1E1781A6-D0FF-4298-90A5-8A1A202E597D}" srcOrd="0" destOrd="0" presId="urn:microsoft.com/office/officeart/2005/8/layout/process1"/>
    <dgm:cxn modelId="{142B1B17-5330-4853-B1EA-2399A5254F1C}" type="presOf" srcId="{B5F32D79-909C-447E-9851-6757B9A75F49}" destId="{72C10F3F-ACB6-4AB3-8D34-552586B5640D}" srcOrd="0" destOrd="0" presId="urn:microsoft.com/office/officeart/2005/8/layout/process1"/>
    <dgm:cxn modelId="{358CEDE2-284B-4D8F-8E43-DA99F61EF785}" srcId="{33F4706D-E6EF-467A-8C8A-D4129A154094}" destId="{2082FD7C-D062-4BFE-AF16-E45EC7F2934C}" srcOrd="9" destOrd="0" parTransId="{61D329B7-28E3-48CF-9B6B-756D54036F33}" sibTransId="{D1C04133-2E54-44B2-BB4C-F9388F0B9BF6}"/>
    <dgm:cxn modelId="{3E56B2D5-0291-4EBD-9C9D-11E38C2BCDB7}" type="presParOf" srcId="{CD6CA2E9-E8F1-4F23-873C-9CFA33D33A5F}" destId="{A8D1D12E-0781-4EF9-8F6F-E110241CC73B}" srcOrd="0" destOrd="0" presId="urn:microsoft.com/office/officeart/2005/8/layout/process1"/>
    <dgm:cxn modelId="{94464303-FAE0-4E1E-9F98-540C7D7DDE94}" type="presParOf" srcId="{CD6CA2E9-E8F1-4F23-873C-9CFA33D33A5F}" destId="{A7A03CCF-4F31-46EA-89BB-B54A1D0C3407}" srcOrd="1" destOrd="0" presId="urn:microsoft.com/office/officeart/2005/8/layout/process1"/>
    <dgm:cxn modelId="{25D5B3CC-A7A9-4DDF-AE01-483CD932D045}" type="presParOf" srcId="{A7A03CCF-4F31-46EA-89BB-B54A1D0C3407}" destId="{8EB2116E-0743-4D24-9E57-3A41350B066E}" srcOrd="0" destOrd="0" presId="urn:microsoft.com/office/officeart/2005/8/layout/process1"/>
    <dgm:cxn modelId="{9332B3E3-36A5-4646-916B-7D4D65EA45AB}" type="presParOf" srcId="{CD6CA2E9-E8F1-4F23-873C-9CFA33D33A5F}" destId="{97D850F3-3215-4E98-B136-84B0396147B8}" srcOrd="2" destOrd="0" presId="urn:microsoft.com/office/officeart/2005/8/layout/process1"/>
    <dgm:cxn modelId="{5FBCD7B0-C5F7-4EF9-96A1-A4689B028CA0}" type="presParOf" srcId="{CD6CA2E9-E8F1-4F23-873C-9CFA33D33A5F}" destId="{FB9797ED-A939-45B8-961B-389422E1EDAB}" srcOrd="3" destOrd="0" presId="urn:microsoft.com/office/officeart/2005/8/layout/process1"/>
    <dgm:cxn modelId="{5E32529C-33A5-4A2B-B444-8CB76DF30AE4}" type="presParOf" srcId="{FB9797ED-A939-45B8-961B-389422E1EDAB}" destId="{90DA036A-7B5E-4CEE-9F1D-158403C85D1C}" srcOrd="0" destOrd="0" presId="urn:microsoft.com/office/officeart/2005/8/layout/process1"/>
    <dgm:cxn modelId="{836EC55D-D346-40C8-B424-A100BFE255E5}" type="presParOf" srcId="{CD6CA2E9-E8F1-4F23-873C-9CFA33D33A5F}" destId="{1E1781A6-D0FF-4298-90A5-8A1A202E597D}" srcOrd="4" destOrd="0" presId="urn:microsoft.com/office/officeart/2005/8/layout/process1"/>
    <dgm:cxn modelId="{E508AE47-6FC3-40BE-878F-9A937329980C}" type="presParOf" srcId="{CD6CA2E9-E8F1-4F23-873C-9CFA33D33A5F}" destId="{FCF7ACED-262C-4FC2-8E93-1945AD2BBA2A}" srcOrd="5" destOrd="0" presId="urn:microsoft.com/office/officeart/2005/8/layout/process1"/>
    <dgm:cxn modelId="{38A67422-2676-4531-A5B0-2D1DD136D66D}" type="presParOf" srcId="{FCF7ACED-262C-4FC2-8E93-1945AD2BBA2A}" destId="{7668A5D6-4ECE-4D86-80A7-4CD9C6C45363}" srcOrd="0" destOrd="0" presId="urn:microsoft.com/office/officeart/2005/8/layout/process1"/>
    <dgm:cxn modelId="{E004BB77-44B3-4A54-ACF3-0BF5369116F6}" type="presParOf" srcId="{CD6CA2E9-E8F1-4F23-873C-9CFA33D33A5F}" destId="{A77AABE8-D900-4E61-A7FB-60A115A3D429}" srcOrd="6" destOrd="0" presId="urn:microsoft.com/office/officeart/2005/8/layout/process1"/>
    <dgm:cxn modelId="{06B5D0E6-44BE-4527-BCD1-35CF0970483D}" type="presParOf" srcId="{CD6CA2E9-E8F1-4F23-873C-9CFA33D33A5F}" destId="{E4664DD9-606C-4DC6-9D80-9926FFDD9EA6}" srcOrd="7" destOrd="0" presId="urn:microsoft.com/office/officeart/2005/8/layout/process1"/>
    <dgm:cxn modelId="{CFDD1024-EB7B-4FEC-98AC-3DA6C3AA2FE7}" type="presParOf" srcId="{E4664DD9-606C-4DC6-9D80-9926FFDD9EA6}" destId="{F539B81D-67A2-4C82-ADD9-26E9AB8FA2E4}" srcOrd="0" destOrd="0" presId="urn:microsoft.com/office/officeart/2005/8/layout/process1"/>
    <dgm:cxn modelId="{F60A49F5-4E99-4EE6-A76B-A19F4C0001B9}" type="presParOf" srcId="{CD6CA2E9-E8F1-4F23-873C-9CFA33D33A5F}" destId="{1794D1E6-0810-4A75-8B54-C771D322E9C3}" srcOrd="8" destOrd="0" presId="urn:microsoft.com/office/officeart/2005/8/layout/process1"/>
    <dgm:cxn modelId="{3BFB66C7-C5F6-4EC9-8C6E-ED530889D105}" type="presParOf" srcId="{CD6CA2E9-E8F1-4F23-873C-9CFA33D33A5F}" destId="{0136BD6C-2B18-43D9-AA7B-A93537E2E352}" srcOrd="9" destOrd="0" presId="urn:microsoft.com/office/officeart/2005/8/layout/process1"/>
    <dgm:cxn modelId="{9CB294DF-4C50-4BE2-AAC0-F91BFFE09E1B}" type="presParOf" srcId="{0136BD6C-2B18-43D9-AA7B-A93537E2E352}" destId="{E5AFD48F-5487-4055-9F9A-AFE47A5A1559}" srcOrd="0" destOrd="0" presId="urn:microsoft.com/office/officeart/2005/8/layout/process1"/>
    <dgm:cxn modelId="{61EC165A-5FAE-406B-BC66-CEFDAECFF501}" type="presParOf" srcId="{CD6CA2E9-E8F1-4F23-873C-9CFA33D33A5F}" destId="{D582399A-F62D-4E84-A5A7-4143E19EC752}" srcOrd="10" destOrd="0" presId="urn:microsoft.com/office/officeart/2005/8/layout/process1"/>
    <dgm:cxn modelId="{C9BFC1F4-D1FF-45BC-96E9-5146DA12BBDA}" type="presParOf" srcId="{CD6CA2E9-E8F1-4F23-873C-9CFA33D33A5F}" destId="{8C9ED97E-D9C8-4B23-B78D-B1B8097BC1CA}" srcOrd="11" destOrd="0" presId="urn:microsoft.com/office/officeart/2005/8/layout/process1"/>
    <dgm:cxn modelId="{A28C4AB6-AE46-40CF-A9DB-B3DF3C3B23A3}" type="presParOf" srcId="{8C9ED97E-D9C8-4B23-B78D-B1B8097BC1CA}" destId="{5A5526B1-E14F-44C3-9A8C-0B004D8A9E60}" srcOrd="0" destOrd="0" presId="urn:microsoft.com/office/officeart/2005/8/layout/process1"/>
    <dgm:cxn modelId="{3859D9E9-1F1C-4270-B822-BC7F5304FE23}" type="presParOf" srcId="{CD6CA2E9-E8F1-4F23-873C-9CFA33D33A5F}" destId="{2D54DA31-1573-48AD-889D-A5AF6BEEDEBC}" srcOrd="12" destOrd="0" presId="urn:microsoft.com/office/officeart/2005/8/layout/process1"/>
    <dgm:cxn modelId="{ABD657DE-B34D-45B1-9916-08F620364B1F}" type="presParOf" srcId="{CD6CA2E9-E8F1-4F23-873C-9CFA33D33A5F}" destId="{EFFCE404-D179-4DC1-89B1-9525ED5554A7}" srcOrd="13" destOrd="0" presId="urn:microsoft.com/office/officeart/2005/8/layout/process1"/>
    <dgm:cxn modelId="{FDD7DEC1-CADF-4CE2-9821-E9DB8C000D8D}" type="presParOf" srcId="{EFFCE404-D179-4DC1-89B1-9525ED5554A7}" destId="{D9779EFD-9865-4F22-95C9-6CCA1EB0D0F4}" srcOrd="0" destOrd="0" presId="urn:microsoft.com/office/officeart/2005/8/layout/process1"/>
    <dgm:cxn modelId="{FBC9CCB8-95FA-48C0-B628-95763C088D49}" type="presParOf" srcId="{CD6CA2E9-E8F1-4F23-873C-9CFA33D33A5F}" destId="{138B1829-CBFE-4106-AD96-F6D652388C95}" srcOrd="14" destOrd="0" presId="urn:microsoft.com/office/officeart/2005/8/layout/process1"/>
    <dgm:cxn modelId="{B4B9DD76-9876-41CE-87FD-950956B053A5}" type="presParOf" srcId="{CD6CA2E9-E8F1-4F23-873C-9CFA33D33A5F}" destId="{4959A269-0CF1-460A-9C9A-89AEB852357D}" srcOrd="15" destOrd="0" presId="urn:microsoft.com/office/officeart/2005/8/layout/process1"/>
    <dgm:cxn modelId="{6BDCCB2A-D66C-4159-8186-E48033187F68}" type="presParOf" srcId="{4959A269-0CF1-460A-9C9A-89AEB852357D}" destId="{6D608C7B-895B-4D27-B6EC-72F9B85A1AB9}" srcOrd="0" destOrd="0" presId="urn:microsoft.com/office/officeart/2005/8/layout/process1"/>
    <dgm:cxn modelId="{A72FAF3C-2FE4-4B8B-BE2D-21FC3D6F1DB2}" type="presParOf" srcId="{CD6CA2E9-E8F1-4F23-873C-9CFA33D33A5F}" destId="{76574918-318A-44CA-A843-78BB8D04F82B}" srcOrd="16" destOrd="0" presId="urn:microsoft.com/office/officeart/2005/8/layout/process1"/>
    <dgm:cxn modelId="{767D3DD9-6909-4AB4-AFB1-4397C5BDD07C}" type="presParOf" srcId="{CD6CA2E9-E8F1-4F23-873C-9CFA33D33A5F}" destId="{04CB3C11-2087-44DB-82A7-59E9CE7B7AA0}" srcOrd="17" destOrd="0" presId="urn:microsoft.com/office/officeart/2005/8/layout/process1"/>
    <dgm:cxn modelId="{8DBC0571-BB94-47E9-A1EC-C0971F466165}" type="presParOf" srcId="{04CB3C11-2087-44DB-82A7-59E9CE7B7AA0}" destId="{49C68CD1-4EB7-457F-A351-2AB6F4DE3CE7}" srcOrd="0" destOrd="0" presId="urn:microsoft.com/office/officeart/2005/8/layout/process1"/>
    <dgm:cxn modelId="{1AB0C28A-1E6F-42A2-BB92-B42105F55858}" type="presParOf" srcId="{CD6CA2E9-E8F1-4F23-873C-9CFA33D33A5F}" destId="{986FBF99-A32D-4E4D-8D7B-64027CE81F34}" srcOrd="18" destOrd="0" presId="urn:microsoft.com/office/officeart/2005/8/layout/process1"/>
    <dgm:cxn modelId="{7F61FB02-0C47-442A-8EC7-15B98F0A1530}" type="presParOf" srcId="{CD6CA2E9-E8F1-4F23-873C-9CFA33D33A5F}" destId="{F5DD9AB5-EE31-465D-86AE-FAE99A9766CE}" srcOrd="19" destOrd="0" presId="urn:microsoft.com/office/officeart/2005/8/layout/process1"/>
    <dgm:cxn modelId="{DC49FCFD-024F-4927-A16C-3838FF0E7BAA}" type="presParOf" srcId="{F5DD9AB5-EE31-465D-86AE-FAE99A9766CE}" destId="{29299235-E164-4003-BBB6-1BA742277A86}" srcOrd="0" destOrd="0" presId="urn:microsoft.com/office/officeart/2005/8/layout/process1"/>
    <dgm:cxn modelId="{5882E132-9D2F-4D5C-9C2F-445C194FB44B}" type="presParOf" srcId="{CD6CA2E9-E8F1-4F23-873C-9CFA33D33A5F}" destId="{72C10F3F-ACB6-4AB3-8D34-552586B5640D}" srcOrd="2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D1D12E-0781-4EF9-8F6F-E110241CC73B}">
      <dsp:nvSpPr>
        <dsp:cNvPr id="0" name=""/>
        <dsp:cNvSpPr/>
      </dsp:nvSpPr>
      <dsp:spPr>
        <a:xfrm>
          <a:off x="1004" y="483334"/>
          <a:ext cx="548506" cy="32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2005</a:t>
          </a:r>
          <a:endParaRPr lang="cs-CZ" sz="1200" kern="1200" dirty="0"/>
        </a:p>
      </dsp:txBody>
      <dsp:txXfrm>
        <a:off x="10643" y="492973"/>
        <a:ext cx="529228" cy="309825"/>
      </dsp:txXfrm>
    </dsp:sp>
    <dsp:sp modelId="{A7A03CCF-4F31-46EA-89BB-B54A1D0C3407}">
      <dsp:nvSpPr>
        <dsp:cNvPr id="0" name=""/>
        <dsp:cNvSpPr/>
      </dsp:nvSpPr>
      <dsp:spPr>
        <a:xfrm>
          <a:off x="604361" y="579871"/>
          <a:ext cx="116283" cy="136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04361" y="607077"/>
        <a:ext cx="81398" cy="81617"/>
      </dsp:txXfrm>
    </dsp:sp>
    <dsp:sp modelId="{97D850F3-3215-4E98-B136-84B0396147B8}">
      <dsp:nvSpPr>
        <dsp:cNvPr id="0" name=""/>
        <dsp:cNvSpPr/>
      </dsp:nvSpPr>
      <dsp:spPr>
        <a:xfrm>
          <a:off x="768913" y="483334"/>
          <a:ext cx="548506" cy="32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2006</a:t>
          </a:r>
          <a:endParaRPr lang="cs-CZ" sz="1200" kern="1200" dirty="0"/>
        </a:p>
      </dsp:txBody>
      <dsp:txXfrm>
        <a:off x="778552" y="492973"/>
        <a:ext cx="529228" cy="309825"/>
      </dsp:txXfrm>
    </dsp:sp>
    <dsp:sp modelId="{FB9797ED-A939-45B8-961B-389422E1EDAB}">
      <dsp:nvSpPr>
        <dsp:cNvPr id="0" name=""/>
        <dsp:cNvSpPr/>
      </dsp:nvSpPr>
      <dsp:spPr>
        <a:xfrm>
          <a:off x="1372269" y="579871"/>
          <a:ext cx="116283" cy="136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372269" y="607077"/>
        <a:ext cx="81398" cy="81617"/>
      </dsp:txXfrm>
    </dsp:sp>
    <dsp:sp modelId="{1E1781A6-D0FF-4298-90A5-8A1A202E597D}">
      <dsp:nvSpPr>
        <dsp:cNvPr id="0" name=""/>
        <dsp:cNvSpPr/>
      </dsp:nvSpPr>
      <dsp:spPr>
        <a:xfrm>
          <a:off x="1536821" y="483334"/>
          <a:ext cx="548506" cy="32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2007</a:t>
          </a:r>
          <a:endParaRPr lang="cs-CZ" sz="1200" kern="1200" dirty="0"/>
        </a:p>
      </dsp:txBody>
      <dsp:txXfrm>
        <a:off x="1546460" y="492973"/>
        <a:ext cx="529228" cy="309825"/>
      </dsp:txXfrm>
    </dsp:sp>
    <dsp:sp modelId="{FCF7ACED-262C-4FC2-8E93-1945AD2BBA2A}">
      <dsp:nvSpPr>
        <dsp:cNvPr id="0" name=""/>
        <dsp:cNvSpPr/>
      </dsp:nvSpPr>
      <dsp:spPr>
        <a:xfrm>
          <a:off x="2140178" y="579871"/>
          <a:ext cx="116283" cy="136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140178" y="607077"/>
        <a:ext cx="81398" cy="81617"/>
      </dsp:txXfrm>
    </dsp:sp>
    <dsp:sp modelId="{A77AABE8-D900-4E61-A7FB-60A115A3D429}">
      <dsp:nvSpPr>
        <dsp:cNvPr id="0" name=""/>
        <dsp:cNvSpPr/>
      </dsp:nvSpPr>
      <dsp:spPr>
        <a:xfrm>
          <a:off x="2304730" y="483334"/>
          <a:ext cx="548506" cy="32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2008</a:t>
          </a:r>
          <a:endParaRPr lang="cs-CZ" sz="1200" kern="1200" dirty="0"/>
        </a:p>
      </dsp:txBody>
      <dsp:txXfrm>
        <a:off x="2314369" y="492973"/>
        <a:ext cx="529228" cy="309825"/>
      </dsp:txXfrm>
    </dsp:sp>
    <dsp:sp modelId="{E4664DD9-606C-4DC6-9D80-9926FFDD9EA6}">
      <dsp:nvSpPr>
        <dsp:cNvPr id="0" name=""/>
        <dsp:cNvSpPr/>
      </dsp:nvSpPr>
      <dsp:spPr>
        <a:xfrm>
          <a:off x="2908086" y="579871"/>
          <a:ext cx="116283" cy="136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908086" y="607077"/>
        <a:ext cx="81398" cy="81617"/>
      </dsp:txXfrm>
    </dsp:sp>
    <dsp:sp modelId="{1794D1E6-0810-4A75-8B54-C771D322E9C3}">
      <dsp:nvSpPr>
        <dsp:cNvPr id="0" name=""/>
        <dsp:cNvSpPr/>
      </dsp:nvSpPr>
      <dsp:spPr>
        <a:xfrm>
          <a:off x="3072638" y="483334"/>
          <a:ext cx="548506" cy="32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2009</a:t>
          </a:r>
          <a:endParaRPr lang="cs-CZ" sz="1200" kern="1200" dirty="0"/>
        </a:p>
      </dsp:txBody>
      <dsp:txXfrm>
        <a:off x="3082277" y="492973"/>
        <a:ext cx="529228" cy="309825"/>
      </dsp:txXfrm>
    </dsp:sp>
    <dsp:sp modelId="{0136BD6C-2B18-43D9-AA7B-A93537E2E352}">
      <dsp:nvSpPr>
        <dsp:cNvPr id="0" name=""/>
        <dsp:cNvSpPr/>
      </dsp:nvSpPr>
      <dsp:spPr>
        <a:xfrm>
          <a:off x="3675995" y="579871"/>
          <a:ext cx="116283" cy="136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675995" y="607077"/>
        <a:ext cx="81398" cy="81617"/>
      </dsp:txXfrm>
    </dsp:sp>
    <dsp:sp modelId="{D582399A-F62D-4E84-A5A7-4143E19EC752}">
      <dsp:nvSpPr>
        <dsp:cNvPr id="0" name=""/>
        <dsp:cNvSpPr/>
      </dsp:nvSpPr>
      <dsp:spPr>
        <a:xfrm>
          <a:off x="3840546" y="483334"/>
          <a:ext cx="548506" cy="32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2010</a:t>
          </a:r>
          <a:endParaRPr lang="cs-CZ" sz="1200" kern="1200" dirty="0"/>
        </a:p>
      </dsp:txBody>
      <dsp:txXfrm>
        <a:off x="3850185" y="492973"/>
        <a:ext cx="529228" cy="309825"/>
      </dsp:txXfrm>
    </dsp:sp>
    <dsp:sp modelId="{8C9ED97E-D9C8-4B23-B78D-B1B8097BC1CA}">
      <dsp:nvSpPr>
        <dsp:cNvPr id="0" name=""/>
        <dsp:cNvSpPr/>
      </dsp:nvSpPr>
      <dsp:spPr>
        <a:xfrm>
          <a:off x="4443903" y="579871"/>
          <a:ext cx="116283" cy="136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443903" y="607077"/>
        <a:ext cx="81398" cy="81617"/>
      </dsp:txXfrm>
    </dsp:sp>
    <dsp:sp modelId="{2D54DA31-1573-48AD-889D-A5AF6BEEDEBC}">
      <dsp:nvSpPr>
        <dsp:cNvPr id="0" name=""/>
        <dsp:cNvSpPr/>
      </dsp:nvSpPr>
      <dsp:spPr>
        <a:xfrm>
          <a:off x="4608455" y="483334"/>
          <a:ext cx="548506" cy="32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2011</a:t>
          </a:r>
          <a:endParaRPr lang="cs-CZ" sz="1200" kern="1200" dirty="0"/>
        </a:p>
      </dsp:txBody>
      <dsp:txXfrm>
        <a:off x="4618094" y="492973"/>
        <a:ext cx="529228" cy="309825"/>
      </dsp:txXfrm>
    </dsp:sp>
    <dsp:sp modelId="{EFFCE404-D179-4DC1-89B1-9525ED5554A7}">
      <dsp:nvSpPr>
        <dsp:cNvPr id="0" name=""/>
        <dsp:cNvSpPr/>
      </dsp:nvSpPr>
      <dsp:spPr>
        <a:xfrm>
          <a:off x="5211812" y="579871"/>
          <a:ext cx="116283" cy="136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211812" y="607077"/>
        <a:ext cx="81398" cy="81617"/>
      </dsp:txXfrm>
    </dsp:sp>
    <dsp:sp modelId="{138B1829-CBFE-4106-AD96-F6D652388C95}">
      <dsp:nvSpPr>
        <dsp:cNvPr id="0" name=""/>
        <dsp:cNvSpPr/>
      </dsp:nvSpPr>
      <dsp:spPr>
        <a:xfrm>
          <a:off x="5376363" y="483334"/>
          <a:ext cx="548506" cy="32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2012</a:t>
          </a:r>
          <a:endParaRPr lang="cs-CZ" sz="1200" kern="1200" dirty="0"/>
        </a:p>
      </dsp:txBody>
      <dsp:txXfrm>
        <a:off x="5386002" y="492973"/>
        <a:ext cx="529228" cy="309825"/>
      </dsp:txXfrm>
    </dsp:sp>
    <dsp:sp modelId="{4959A269-0CF1-460A-9C9A-89AEB852357D}">
      <dsp:nvSpPr>
        <dsp:cNvPr id="0" name=""/>
        <dsp:cNvSpPr/>
      </dsp:nvSpPr>
      <dsp:spPr>
        <a:xfrm>
          <a:off x="5979720" y="579871"/>
          <a:ext cx="116283" cy="136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979720" y="607077"/>
        <a:ext cx="81398" cy="81617"/>
      </dsp:txXfrm>
    </dsp:sp>
    <dsp:sp modelId="{76574918-318A-44CA-A843-78BB8D04F82B}">
      <dsp:nvSpPr>
        <dsp:cNvPr id="0" name=""/>
        <dsp:cNvSpPr/>
      </dsp:nvSpPr>
      <dsp:spPr>
        <a:xfrm>
          <a:off x="6144272" y="483334"/>
          <a:ext cx="548506" cy="32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2013</a:t>
          </a:r>
          <a:endParaRPr lang="cs-CZ" sz="1200" kern="1200" dirty="0"/>
        </a:p>
      </dsp:txBody>
      <dsp:txXfrm>
        <a:off x="6153911" y="492973"/>
        <a:ext cx="529228" cy="309825"/>
      </dsp:txXfrm>
    </dsp:sp>
    <dsp:sp modelId="{04CB3C11-2087-44DB-82A7-59E9CE7B7AA0}">
      <dsp:nvSpPr>
        <dsp:cNvPr id="0" name=""/>
        <dsp:cNvSpPr/>
      </dsp:nvSpPr>
      <dsp:spPr>
        <a:xfrm>
          <a:off x="6747629" y="579871"/>
          <a:ext cx="116283" cy="136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747629" y="607077"/>
        <a:ext cx="81398" cy="81617"/>
      </dsp:txXfrm>
    </dsp:sp>
    <dsp:sp modelId="{986FBF99-A32D-4E4D-8D7B-64027CE81F34}">
      <dsp:nvSpPr>
        <dsp:cNvPr id="0" name=""/>
        <dsp:cNvSpPr/>
      </dsp:nvSpPr>
      <dsp:spPr>
        <a:xfrm>
          <a:off x="6912180" y="483334"/>
          <a:ext cx="548506" cy="32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2014</a:t>
          </a:r>
          <a:endParaRPr lang="cs-CZ" sz="1200" kern="1200" dirty="0"/>
        </a:p>
      </dsp:txBody>
      <dsp:txXfrm>
        <a:off x="6921819" y="492973"/>
        <a:ext cx="529228" cy="309825"/>
      </dsp:txXfrm>
    </dsp:sp>
    <dsp:sp modelId="{F5DD9AB5-EE31-465D-86AE-FAE99A9766CE}">
      <dsp:nvSpPr>
        <dsp:cNvPr id="0" name=""/>
        <dsp:cNvSpPr/>
      </dsp:nvSpPr>
      <dsp:spPr>
        <a:xfrm>
          <a:off x="7515537" y="579871"/>
          <a:ext cx="116283" cy="1360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7515537" y="607077"/>
        <a:ext cx="81398" cy="81617"/>
      </dsp:txXfrm>
    </dsp:sp>
    <dsp:sp modelId="{72C10F3F-ACB6-4AB3-8D34-552586B5640D}">
      <dsp:nvSpPr>
        <dsp:cNvPr id="0" name=""/>
        <dsp:cNvSpPr/>
      </dsp:nvSpPr>
      <dsp:spPr>
        <a:xfrm>
          <a:off x="7680089" y="483334"/>
          <a:ext cx="548506" cy="3291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2015…</a:t>
          </a:r>
          <a:endParaRPr lang="cs-CZ" sz="1200" kern="1200" dirty="0"/>
        </a:p>
      </dsp:txBody>
      <dsp:txXfrm>
        <a:off x="7689728" y="492973"/>
        <a:ext cx="529228" cy="309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25AEA-EA00-43D1-A4A0-50B2B9D178A5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6491D-3FE6-425B-BDD6-4BA836388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155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FB24A-C5D3-40B4-94EC-92BDA98E0F01}" type="datetimeFigureOut">
              <a:rPr lang="cs-CZ" smtClean="0"/>
              <a:t>4.10.2016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5E632-DBA6-4321-8942-9D8C6C0BA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385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CD309-FCA3-8749-B3C0-8D9BE9CFC2FE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8786E-A723-B842-A2A2-DCA29B5A3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10" Type="http://schemas.openxmlformats.org/officeDocument/2006/relationships/image" Target="../media/image3.jpeg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image" Target="../media/image1.png"/><Relationship Id="rId18" Type="http://schemas.openxmlformats.org/officeDocument/2006/relationships/image" Target="../media/image7.png"/><Relationship Id="rId7" Type="http://schemas.openxmlformats.org/officeDocument/2006/relationships/image" Target="../media/image4.png"/><Relationship Id="rId12" Type="http://schemas.microsoft.com/office/2007/relationships/diagramDrawing" Target="../diagrams/drawing1.xml"/><Relationship Id="rId17" Type="http://schemas.openxmlformats.org/officeDocument/2006/relationships/image" Target="../media/image6.png"/><Relationship Id="rId16" Type="http://schemas.openxmlformats.org/officeDocument/2006/relationships/image" Target="../media/image5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df"/><Relationship Id="rId11" Type="http://schemas.openxmlformats.org/officeDocument/2006/relationships/diagramColors" Target="../diagrams/colors1.xml"/><Relationship Id="rId15" Type="http://schemas.openxmlformats.org/officeDocument/2006/relationships/image" Target="../media/image3.jpeg"/><Relationship Id="rId10" Type="http://schemas.openxmlformats.org/officeDocument/2006/relationships/diagramQuickStyle" Target="../diagrams/quickStyle1.xml"/><Relationship Id="rId19" Type="http://schemas.openxmlformats.org/officeDocument/2006/relationships/image" Target="../media/image8.png"/><Relationship Id="rId9" Type="http://schemas.openxmlformats.org/officeDocument/2006/relationships/diagramLayout" Target="../diagrams/layout1.xml"/><Relationship Id="rId1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10" Type="http://schemas.openxmlformats.org/officeDocument/2006/relationships/image" Target="../media/image3.jpeg"/><Relationship Id="rId9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10" Type="http://schemas.openxmlformats.org/officeDocument/2006/relationships/image" Target="../media/image3.jpeg"/><Relationship Id="rId9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mailto:vaclav.trojan@pedf.cuni.cz" TargetMode="External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11" Type="http://schemas.openxmlformats.org/officeDocument/2006/relationships/image" Target="../media/image3.jpeg"/><Relationship Id="rId10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11" Type="http://schemas.openxmlformats.org/officeDocument/2006/relationships/image" Target="../media/image3.jpeg"/><Relationship Id="rId10" Type="http://schemas.openxmlformats.org/officeDocument/2006/relationships/image" Target="../media/image9.pdf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10" Type="http://schemas.openxmlformats.org/officeDocument/2006/relationships/image" Target="../media/image3.jpe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df"/><Relationship Id="rId10" Type="http://schemas.openxmlformats.org/officeDocument/2006/relationships/image" Target="../media/image3.jpeg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10" Type="http://schemas.openxmlformats.org/officeDocument/2006/relationships/image" Target="../media/image3.jpeg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n10DvWQW9_w" TargetMode="External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11" Type="http://schemas.openxmlformats.org/officeDocument/2006/relationships/image" Target="../media/image3.jpeg"/><Relationship Id="rId10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10" Type="http://schemas.openxmlformats.org/officeDocument/2006/relationships/image" Target="../media/image3.jpeg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df"/><Relationship Id="rId10" Type="http://schemas.openxmlformats.org/officeDocument/2006/relationships/image" Target="../media/image3.jpe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Kariérní systém pedagogických pracovníků – kritické místo celoživotního rozvoje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52028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cs-CZ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PhDr. Václav Trojan, Ph.D.</a:t>
            </a:r>
          </a:p>
          <a:p>
            <a:pPr algn="l">
              <a:spcBef>
                <a:spcPts val="0"/>
              </a:spcBef>
            </a:pPr>
            <a:endParaRPr lang="cs-CZ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cs-CZ" sz="2400" dirty="0" smtClean="0">
                <a:solidFill>
                  <a:schemeClr val="tx1"/>
                </a:solidFill>
              </a:rPr>
              <a:t>Konference ICOLLE 2016</a:t>
            </a:r>
          </a:p>
          <a:p>
            <a:pPr algn="l">
              <a:spcBef>
                <a:spcPts val="0"/>
              </a:spcBef>
            </a:pPr>
            <a:r>
              <a:rPr lang="cs-CZ" sz="2400" dirty="0" smtClean="0">
                <a:solidFill>
                  <a:schemeClr val="tx1"/>
                </a:solidFill>
              </a:rPr>
              <a:t>13. září 2016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7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191708" y="6269126"/>
            <a:ext cx="88392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85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269126"/>
            <a:ext cx="8839200" cy="508000"/>
            <a:chOff x="152400" y="6248400"/>
            <a:chExt cx="8839200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56176" y="6363900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296144"/>
          </a:xfrm>
        </p:spPr>
        <p:txBody>
          <a:bodyPr>
            <a:normAutofit/>
          </a:bodyPr>
          <a:lstStyle/>
          <a:p>
            <a:r>
              <a:rPr lang="cs-CZ" dirty="0" smtClean="0"/>
              <a:t>Vývoj pojetí kariéry</a:t>
            </a:r>
            <a:endParaRPr lang="cs-CZ" dirty="0"/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dnadpis 5"/>
          <p:cNvSpPr>
            <a:spLocks noGrp="1"/>
          </p:cNvSpPr>
          <p:nvPr>
            <p:ph type="subTitle" idx="1"/>
          </p:nvPr>
        </p:nvSpPr>
        <p:spPr>
          <a:xfrm>
            <a:off x="684213" y="2781300"/>
            <a:ext cx="7991475" cy="2951163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Lineární kariéra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Cyklická kariéra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Tekutá kariéra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0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269126"/>
            <a:ext cx="8839200" cy="508000"/>
            <a:chOff x="152400" y="6248400"/>
            <a:chExt cx="8839200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33153" y="6417042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4567" y="1412776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Změna paradigmatu vzdělávání</a:t>
            </a:r>
            <a:endParaRPr lang="cs-CZ" dirty="0"/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390852"/>
              </p:ext>
            </p:extLst>
          </p:nvPr>
        </p:nvGraphicFramePr>
        <p:xfrm>
          <a:off x="457200" y="2781301"/>
          <a:ext cx="8229600" cy="1295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925987" y="3969948"/>
            <a:ext cx="1008112" cy="435386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066550" y="3969948"/>
            <a:ext cx="1366267" cy="47050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091028" y="3969948"/>
            <a:ext cx="1663122" cy="98275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062428" y="3850705"/>
            <a:ext cx="730424" cy="730424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79268" y="3757144"/>
            <a:ext cx="968000" cy="9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15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269126"/>
            <a:ext cx="8839200" cy="508000"/>
            <a:chOff x="152400" y="6248400"/>
            <a:chExt cx="8839200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56176" y="6363900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296144"/>
          </a:xfrm>
        </p:spPr>
        <p:txBody>
          <a:bodyPr>
            <a:normAutofit/>
          </a:bodyPr>
          <a:lstStyle/>
          <a:p>
            <a:r>
              <a:rPr lang="cs-CZ" dirty="0" smtClean="0"/>
              <a:t>Závěrečné úvahy</a:t>
            </a:r>
            <a:endParaRPr lang="cs-CZ" dirty="0"/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dnadpis 5"/>
          <p:cNvSpPr>
            <a:spLocks noGrp="1"/>
          </p:cNvSpPr>
          <p:nvPr>
            <p:ph type="subTitle" idx="1"/>
          </p:nvPr>
        </p:nvSpPr>
        <p:spPr>
          <a:xfrm>
            <a:off x="684213" y="2781300"/>
            <a:ext cx="7991475" cy="2951163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Měl by vzdělávací systém zůstat zdravě konzervativní?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Odkládání kariérového systému učitele a ředitele může mít fatální konsekvence – kdo však na tento systém v terénu ještě čeká?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Edukační proces se těžko měří, ale u dílčích procesů je to proveditelné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78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269126"/>
            <a:ext cx="8839200" cy="508000"/>
            <a:chOff x="152400" y="6248400"/>
            <a:chExt cx="8839200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56176" y="6386264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296144"/>
          </a:xfrm>
        </p:spPr>
        <p:txBody>
          <a:bodyPr>
            <a:normAutofit/>
          </a:bodyPr>
          <a:lstStyle/>
          <a:p>
            <a:r>
              <a:rPr lang="cs-CZ" dirty="0" smtClean="0"/>
              <a:t>Literatura k doplnění obzorů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685002" y="2492896"/>
            <a:ext cx="7991453" cy="3168352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0"/>
              </a:spcBef>
            </a:pPr>
            <a:r>
              <a:rPr lang="cs-CZ" dirty="0" err="1" smtClean="0">
                <a:solidFill>
                  <a:schemeClr val="tx1"/>
                </a:solidFill>
              </a:rPr>
              <a:t>Bauman</a:t>
            </a:r>
            <a:r>
              <a:rPr lang="cs-CZ" dirty="0" smtClean="0">
                <a:solidFill>
                  <a:schemeClr val="tx1"/>
                </a:solidFill>
              </a:rPr>
              <a:t>, Z.: Tekutá modernita, Tohle není deník</a:t>
            </a:r>
          </a:p>
          <a:p>
            <a:pPr algn="l"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Komárek, S.: Evropa na rozcestí</a:t>
            </a:r>
          </a:p>
          <a:p>
            <a:pPr algn="l">
              <a:spcBef>
                <a:spcPts val="0"/>
              </a:spcBef>
            </a:pPr>
            <a:r>
              <a:rPr lang="cs-CZ" dirty="0" err="1" smtClean="0">
                <a:solidFill>
                  <a:schemeClr val="tx1"/>
                </a:solidFill>
              </a:rPr>
              <a:t>Liessmann</a:t>
            </a:r>
            <a:r>
              <a:rPr lang="cs-CZ" dirty="0" smtClean="0">
                <a:solidFill>
                  <a:schemeClr val="tx1"/>
                </a:solidFill>
              </a:rPr>
              <a:t>, K.P.: Hodina duchů</a:t>
            </a:r>
          </a:p>
          <a:p>
            <a:pPr algn="l"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Průcha, J.: Česká vzdělanost</a:t>
            </a:r>
          </a:p>
          <a:p>
            <a:pPr algn="l">
              <a:spcBef>
                <a:spcPts val="0"/>
              </a:spcBef>
            </a:pPr>
            <a:r>
              <a:rPr lang="cs-CZ" dirty="0" smtClean="0">
                <a:solidFill>
                  <a:schemeClr val="tx1"/>
                </a:solidFill>
              </a:rPr>
              <a:t>Rýdl, K. : Vývoj standardizace profese učitele</a:t>
            </a:r>
          </a:p>
          <a:p>
            <a:pPr algn="l">
              <a:spcBef>
                <a:spcPts val="0"/>
              </a:spcBef>
            </a:pPr>
            <a:r>
              <a:rPr lang="cs-CZ" dirty="0" err="1" smtClean="0">
                <a:solidFill>
                  <a:schemeClr val="tx1"/>
                </a:solidFill>
              </a:rPr>
              <a:t>Taleb</a:t>
            </a:r>
            <a:r>
              <a:rPr lang="cs-CZ" dirty="0" smtClean="0">
                <a:solidFill>
                  <a:schemeClr val="tx1"/>
                </a:solidFill>
              </a:rPr>
              <a:t>, N. N.: Zrádná nahodilost</a:t>
            </a:r>
          </a:p>
          <a:p>
            <a:pPr algn="l">
              <a:spcBef>
                <a:spcPts val="0"/>
              </a:spcBef>
            </a:pPr>
            <a:r>
              <a:rPr lang="cs-CZ" dirty="0" err="1" smtClean="0">
                <a:solidFill>
                  <a:schemeClr val="tx1"/>
                </a:solidFill>
              </a:rPr>
              <a:t>Tureckiová</a:t>
            </a:r>
            <a:r>
              <a:rPr lang="cs-CZ" dirty="0" smtClean="0">
                <a:solidFill>
                  <a:schemeClr val="tx1"/>
                </a:solidFill>
              </a:rPr>
              <a:t>, M., Trojan, V., Trunda, J., Dvořáková, M: Přístupy k managementu vzdělávání v kontextu České republiky</a:t>
            </a:r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9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269126"/>
            <a:ext cx="8847337" cy="508000"/>
            <a:chOff x="152400" y="6248400"/>
            <a:chExt cx="8847337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64313" y="6363900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615829" y="4437112"/>
            <a:ext cx="7991453" cy="1224136"/>
          </a:xfrm>
        </p:spPr>
        <p:txBody>
          <a:bodyPr>
            <a:normAutofit fontScale="25000" lnSpcReduction="20000"/>
          </a:bodyPr>
          <a:lstStyle/>
          <a:p>
            <a:pPr algn="l">
              <a:spcBef>
                <a:spcPts val="0"/>
              </a:spcBef>
            </a:pPr>
            <a:endParaRPr lang="cs-CZ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cs-CZ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endParaRPr lang="cs-CZ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cs-CZ" sz="9600" dirty="0" smtClean="0">
                <a:solidFill>
                  <a:schemeClr val="tx1"/>
                </a:solidFill>
              </a:rPr>
              <a:t>PhDr. Václav Trojan, Ph.D.</a:t>
            </a:r>
          </a:p>
          <a:p>
            <a:pPr algn="l">
              <a:spcBef>
                <a:spcPts val="0"/>
              </a:spcBef>
            </a:pPr>
            <a:r>
              <a:rPr lang="cs-CZ" sz="9600" dirty="0" smtClean="0">
                <a:solidFill>
                  <a:schemeClr val="tx1"/>
                </a:solidFill>
                <a:hlinkClick r:id="rId8"/>
              </a:rPr>
              <a:t>vaclav.trojan@pedf.cuni.cz</a:t>
            </a:r>
            <a:endParaRPr lang="cs-CZ" sz="96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cs-CZ" sz="9600" dirty="0" smtClean="0">
                <a:solidFill>
                  <a:schemeClr val="tx1"/>
                </a:solidFill>
              </a:rPr>
              <a:t>+420 725 362 084</a:t>
            </a:r>
          </a:p>
          <a:p>
            <a:pPr algn="l">
              <a:spcBef>
                <a:spcPts val="0"/>
              </a:spcBef>
            </a:pPr>
            <a:r>
              <a:rPr lang="cs-CZ" sz="9600" dirty="0" smtClean="0">
                <a:solidFill>
                  <a:schemeClr val="tx1"/>
                </a:solidFill>
              </a:rPr>
              <a:t>+420 221 900 525</a:t>
            </a:r>
            <a:endParaRPr lang="cs-CZ" sz="9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Nadpis 4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772400" cy="3343605"/>
          </a:xfrm>
        </p:spPr>
        <p:txBody>
          <a:bodyPr>
            <a:noAutofit/>
          </a:bodyPr>
          <a:lstStyle/>
          <a:p>
            <a:r>
              <a:rPr lang="cs-CZ" sz="2800" dirty="0" smtClean="0"/>
              <a:t>Každá </a:t>
            </a:r>
            <a:r>
              <a:rPr lang="cs-CZ" sz="2800" dirty="0"/>
              <a:t>společnost nutně potřebuje několik pevných bodů, na nichž bude stát, o něž se bude opírat, odrážet se od nich a v neposlední řadě se bude podle těchto bodů orientovat.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251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296144"/>
          </a:xfrm>
        </p:spPr>
        <p:txBody>
          <a:bodyPr>
            <a:normAutofit/>
          </a:bodyPr>
          <a:lstStyle/>
          <a:p>
            <a:r>
              <a:rPr lang="cs-CZ" dirty="0" smtClean="0"/>
              <a:t>Cíl vystoupení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685002" y="2492896"/>
            <a:ext cx="7991453" cy="252028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Obrátit pozornost na jedno z úskalí vzdělávacího systému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Upozornit na hlubší dosah chápání problému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Otevřít témata k následné diskuzi</a:t>
            </a:r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Formulovat impulsy k managementu vzdělávání</a:t>
            </a:r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Skupina 16"/>
          <p:cNvGrpSpPr/>
          <p:nvPr/>
        </p:nvGrpSpPr>
        <p:grpSpPr>
          <a:xfrm>
            <a:off x="191708" y="6269126"/>
            <a:ext cx="8859778" cy="508000"/>
            <a:chOff x="152400" y="6248400"/>
            <a:chExt cx="8859778" cy="508000"/>
          </a:xfrm>
        </p:grpSpPr>
        <p:pic>
          <p:nvPicPr>
            <p:cNvPr id="1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19" name="TextovéPole 18"/>
            <p:cNvSpPr txBox="1"/>
            <p:nvPr/>
          </p:nvSpPr>
          <p:spPr>
            <a:xfrm>
              <a:off x="6176754" y="6271568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856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269126"/>
            <a:ext cx="8839200" cy="508000"/>
            <a:chOff x="152400" y="6248400"/>
            <a:chExt cx="8839200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56176" y="6293931"/>
              <a:ext cx="28354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9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8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296144"/>
          </a:xfrm>
        </p:spPr>
        <p:txBody>
          <a:bodyPr>
            <a:normAutofit/>
          </a:bodyPr>
          <a:lstStyle/>
          <a:p>
            <a:r>
              <a:rPr lang="cs-CZ" dirty="0" smtClean="0"/>
              <a:t>Východiska</a:t>
            </a:r>
            <a:endParaRPr lang="cs-CZ" dirty="0"/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grpSp>
        <p:nvGrpSpPr>
          <p:cNvPr id="11" name="Skupina 10"/>
          <p:cNvGrpSpPr/>
          <p:nvPr/>
        </p:nvGrpSpPr>
        <p:grpSpPr>
          <a:xfrm>
            <a:off x="191956" y="6241416"/>
            <a:ext cx="8839200" cy="508000"/>
            <a:chOff x="152400" y="6248400"/>
            <a:chExt cx="8839200" cy="508000"/>
          </a:xfrm>
        </p:grpSpPr>
        <p:pic>
          <p:nvPicPr>
            <p:cNvPr id="13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10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15" name="TextovéPole 14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Podnadpis 5"/>
          <p:cNvSpPr txBox="1">
            <a:spLocks/>
          </p:cNvSpPr>
          <p:nvPr/>
        </p:nvSpPr>
        <p:spPr>
          <a:xfrm>
            <a:off x="590872" y="2699513"/>
            <a:ext cx="8229600" cy="3417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Dosavadní pokusy a jejich slepé uličky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Ovlivňující faktory (determinanty) vzdělávání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Sílící tlak na vzdělávací systém</a:t>
            </a:r>
          </a:p>
          <a:p>
            <a:pPr marL="914400" lvl="1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Debaty o (ne)smyslu škol a přípravě učitelů, vyžadování jasných linek, narůstající selektivita vzdělávacího systému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Měnící se pojetí profese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985048" y="6430669"/>
            <a:ext cx="2835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i="1" dirty="0" smtClean="0">
                <a:solidFill>
                  <a:srgbClr val="FF0000"/>
                </a:solidFill>
                <a:latin typeface="Trebuchet MS" pitchFamily="34" charset="0"/>
              </a:rPr>
              <a:t>PhDr. Václav Trojan, Ph.D</a:t>
            </a:r>
            <a:r>
              <a:rPr lang="cs-CZ" sz="1400" b="1" i="1" dirty="0" smtClean="0">
                <a:solidFill>
                  <a:srgbClr val="FF0000"/>
                </a:solidFill>
                <a:latin typeface="Trebuchet MS" pitchFamily="34" charset="0"/>
              </a:rPr>
              <a:t>.</a:t>
            </a:r>
            <a:endParaRPr lang="cs-CZ" sz="1200" b="1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2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314657"/>
            <a:ext cx="8839200" cy="508000"/>
            <a:chOff x="152400" y="6293931"/>
            <a:chExt cx="8839200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93931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56176" y="6430051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210386"/>
            <a:ext cx="7772400" cy="92247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Dosavadní vývoj kariérového systému učitele</a:t>
            </a:r>
            <a:endParaRPr lang="cs-CZ" dirty="0"/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49414" y="2815290"/>
            <a:ext cx="76306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Kotásek, Rýdl, Liška, Spilková, Vašutová…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NIDV (problémy akademické neměřitelnosti)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„Parodie na kariéru“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r>
              <a:rPr lang="cs-CZ" sz="2800" dirty="0" smtClean="0"/>
              <a:t>Střety: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humanistické x neoliberální pojetí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autonomie x </a:t>
            </a:r>
            <a:r>
              <a:rPr lang="cs-CZ" sz="2800" dirty="0" err="1" smtClean="0"/>
              <a:t>akontabilita</a:t>
            </a: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výhody x úskalí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2598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314657"/>
            <a:ext cx="8839200" cy="508000"/>
            <a:chOff x="152400" y="6293931"/>
            <a:chExt cx="8839200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93931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56176" y="6430051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32872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Stojí tyto generace o kariéru?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828" y="2564904"/>
            <a:ext cx="8229600" cy="365487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Příslušníci </a:t>
            </a:r>
            <a:r>
              <a:rPr lang="cs-CZ" b="1" dirty="0"/>
              <a:t>generace Y</a:t>
            </a:r>
            <a:r>
              <a:rPr lang="cs-CZ" dirty="0"/>
              <a:t> chtějí naplno využít všech možností, které jim otevřená společnost nabízí, ale zároveň kvůli tomu odmítají obětovat osobní život. V pracovním životě proto začínají požadovat flexibilní pracovní dobu i místo zaměstnání, používají rozličné prostředky moderní komunikace atd. </a:t>
            </a:r>
            <a:endParaRPr lang="cs-CZ" dirty="0" smtClean="0"/>
          </a:p>
          <a:p>
            <a:r>
              <a:rPr lang="cs-CZ" b="1" dirty="0"/>
              <a:t>Generace Z</a:t>
            </a:r>
            <a:r>
              <a:rPr lang="cs-CZ" dirty="0"/>
              <a:t> je známá pro život </a:t>
            </a:r>
            <a:r>
              <a:rPr lang="cs-CZ" dirty="0" smtClean="0"/>
              <a:t>online </a:t>
            </a:r>
            <a:r>
              <a:rPr lang="cs-CZ" dirty="0"/>
              <a:t>a v rychlém tempu: okamžité sdílení myšlenek a poznatků na různá témata, pomocí různých médií a produktů.</a:t>
            </a:r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49414" y="2815290"/>
            <a:ext cx="7630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810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269126"/>
            <a:ext cx="8839200" cy="508000"/>
            <a:chOff x="152400" y="6248400"/>
            <a:chExt cx="8839200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56176" y="6363900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008112"/>
          </a:xfrm>
        </p:spPr>
        <p:txBody>
          <a:bodyPr>
            <a:normAutofit/>
          </a:bodyPr>
          <a:lstStyle/>
          <a:p>
            <a:r>
              <a:rPr lang="cs-CZ" dirty="0" smtClean="0"/>
              <a:t>Varující příklad Německa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685002" y="2492896"/>
            <a:ext cx="7991453" cy="3168352"/>
          </a:xfrm>
        </p:spPr>
        <p:txBody>
          <a:bodyPr>
            <a:normAutofit fontScale="92500" lnSpcReduction="10000"/>
          </a:bodyPr>
          <a:lstStyle/>
          <a:p>
            <a:pPr lvl="1" algn="l"/>
            <a:r>
              <a:rPr lang="cs-CZ" sz="3400" dirty="0" smtClean="0">
                <a:solidFill>
                  <a:schemeClr val="tx1"/>
                </a:solidFill>
              </a:rPr>
              <a:t>Do představ mladých lidí nepatří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Systematické budování kariéry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Rodina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3400" dirty="0" smtClean="0">
                <a:solidFill>
                  <a:schemeClr val="tx1"/>
                </a:solidFill>
              </a:rPr>
              <a:t>Systém</a:t>
            </a:r>
          </a:p>
          <a:p>
            <a:pPr lvl="1" algn="l"/>
            <a:r>
              <a:rPr lang="cs-CZ" sz="3400" dirty="0" smtClean="0">
                <a:solidFill>
                  <a:schemeClr val="tx1"/>
                </a:solidFill>
              </a:rPr>
              <a:t>V preferencích převažuje konzum, užívání si, přítomnost</a:t>
            </a:r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10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269126"/>
            <a:ext cx="8839200" cy="508000"/>
            <a:chOff x="152400" y="6248400"/>
            <a:chExt cx="8839200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56176" y="6363900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008112"/>
          </a:xfrm>
        </p:spPr>
        <p:txBody>
          <a:bodyPr>
            <a:normAutofit/>
          </a:bodyPr>
          <a:lstStyle/>
          <a:p>
            <a:r>
              <a:rPr lang="cs-CZ" dirty="0" smtClean="0"/>
              <a:t>Ku přemýšlení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685002" y="2492896"/>
            <a:ext cx="7991453" cy="3168352"/>
          </a:xfrm>
        </p:spPr>
        <p:txBody>
          <a:bodyPr>
            <a:normAutofit/>
          </a:bodyPr>
          <a:lstStyle/>
          <a:p>
            <a:pPr lvl="1" algn="l"/>
            <a:r>
              <a:rPr lang="cs-CZ" sz="3600" dirty="0">
                <a:hlinkClick r:id="rId8"/>
              </a:rPr>
              <a:t>https://www.youtube.com/watch?v=n10DvWQW9_w</a:t>
            </a:r>
            <a:endParaRPr lang="cs-CZ" altLang="cs-CZ" sz="3600" dirty="0"/>
          </a:p>
          <a:p>
            <a:pPr lvl="1" algn="l"/>
            <a:endParaRPr lang="cs-CZ" sz="34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13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269126"/>
            <a:ext cx="8839200" cy="508000"/>
            <a:chOff x="152400" y="6248400"/>
            <a:chExt cx="8839200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56176" y="6363900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296144"/>
          </a:xfrm>
        </p:spPr>
        <p:txBody>
          <a:bodyPr>
            <a:normAutofit/>
          </a:bodyPr>
          <a:lstStyle/>
          <a:p>
            <a:r>
              <a:rPr lang="cs-CZ" dirty="0" smtClean="0"/>
              <a:t>Jde o laciný příklad?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685002" y="2492896"/>
            <a:ext cx="7991453" cy="3168352"/>
          </a:xfrm>
        </p:spPr>
        <p:txBody>
          <a:bodyPr>
            <a:normAutofit/>
          </a:bodyPr>
          <a:lstStyle/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Výsledek precizní přípravy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Připravena improvizovat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Není bez vzdělání expert na všechno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Nemohla být free a začít třeba tancovat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191708" y="6269126"/>
            <a:ext cx="8839200" cy="508000"/>
            <a:chOff x="152400" y="6248400"/>
            <a:chExt cx="8839200" cy="508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mc:AlternateContent xmlns:mc="http://schemas.openxmlformats.org/markup-compatibility/2006">
            <mc:Choice xmlns="" xmlns:mv="urn:schemas-microsoft-com:mac:vml" xmlns:ma="http://schemas.microsoft.com/office/mac/drawingml/2008/main" Requires="ma">
              <p:blipFill>
                <a:blip r:embed="rId6"/>
                <a:stretch>
                  <a:fillRect/>
                </a:stretch>
              </p:blipFill>
            </mc:Choice>
            <mc:Fallback>
              <p:blipFill>
                <a:blip r:embed="rId7"/>
                <a:stretch>
                  <a:fillRect/>
                </a:stretch>
              </p:blipFill>
            </mc:Fallback>
          </mc:AlternateContent>
          <p:spPr>
            <a:xfrm>
              <a:off x="152400" y="6248400"/>
              <a:ext cx="8839200" cy="508000"/>
            </a:xfrm>
            <a:prstGeom prst="rect">
              <a:avLst/>
            </a:prstGeom>
          </p:spPr>
        </p:pic>
        <p:sp>
          <p:nvSpPr>
            <p:cNvPr id="7" name="TextovéPole 6"/>
            <p:cNvSpPr txBox="1"/>
            <p:nvPr/>
          </p:nvSpPr>
          <p:spPr>
            <a:xfrm>
              <a:off x="6156176" y="6386264"/>
              <a:ext cx="28354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b="1" i="1" dirty="0" smtClean="0">
                  <a:solidFill>
                    <a:srgbClr val="FF0000"/>
                  </a:solidFill>
                  <a:latin typeface="Trebuchet MS" pitchFamily="34" charset="0"/>
                </a:rPr>
                <a:t>PhDr. Václav Trojan, Ph.D.</a:t>
              </a:r>
              <a:endParaRPr lang="cs-CZ" sz="1100" b="1" dirty="0" smtClean="0">
                <a:latin typeface="Trebuchet MS" pitchFamily="34" charset="0"/>
              </a:endParaRP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51520" y="6309320"/>
              <a:ext cx="18002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800" dirty="0" smtClean="0">
                <a:latin typeface="Trebuchet MS" pitchFamily="34" charset="0"/>
              </a:endParaRPr>
            </a:p>
          </p:txBody>
        </p:sp>
      </p:grp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296144"/>
          </a:xfrm>
        </p:spPr>
        <p:txBody>
          <a:bodyPr>
            <a:normAutofit/>
          </a:bodyPr>
          <a:lstStyle/>
          <a:p>
            <a:r>
              <a:rPr lang="cs-CZ" dirty="0" smtClean="0"/>
              <a:t>Varování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685002" y="2492896"/>
            <a:ext cx="7991453" cy="3168352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Počáteční vzdělávání vytváří základní podmínky, základní rámec pro celoživotní rozvoj v celé jeho šíři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Rozklad vzdělávacího systému či jeho oslabení je bohužel citelným přáním řady lidí či organizací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lh6.googleusercontent.com/jYJWQ1qkfwDRisEMBl5Q2KSmcBdBzyhbjsgmkrGzhgy_XQdLBj5O81IXJJtB2CeHqhYQsQEv-hr0sN5-ik3iMlr-rwvIVOOLKwkEJQoHQM8UQ9a9EpK_un9s06ymlAftoQ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78718"/>
            <a:ext cx="2626883" cy="101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entrum-skolskeho-managementu-173x71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7072" y="178718"/>
            <a:ext cx="2323400" cy="953532"/>
          </a:xfrm>
          <a:prstGeom prst="rect">
            <a:avLst/>
          </a:prstGeom>
        </p:spPr>
      </p:pic>
      <p:pic>
        <p:nvPicPr>
          <p:cNvPr id="2" name="Picture 2" descr="http://www.csm-praha.cz/images/info/4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188" y="115423"/>
            <a:ext cx="216024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0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K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NEW_KLI</Template>
  <TotalTime>2285</TotalTime>
  <Words>566</Words>
  <Application>Microsoft Office PowerPoint</Application>
  <PresentationFormat>Předvádění na obrazovce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Trebuchet MS</vt:lpstr>
      <vt:lpstr>NEW_KLI</vt:lpstr>
      <vt:lpstr>Kariérní systém pedagogických pracovníků – kritické místo celoživotního rozvoje</vt:lpstr>
      <vt:lpstr>Cíl vystoupení</vt:lpstr>
      <vt:lpstr>Východiska</vt:lpstr>
      <vt:lpstr>Dosavadní vývoj kariérového systému učitele</vt:lpstr>
      <vt:lpstr>Stojí tyto generace o kariéru?</vt:lpstr>
      <vt:lpstr>Varující příklad Německa</vt:lpstr>
      <vt:lpstr>Ku přemýšlení</vt:lpstr>
      <vt:lpstr>Jde o laciný příklad?</vt:lpstr>
      <vt:lpstr>Varování</vt:lpstr>
      <vt:lpstr>Vývoj pojetí kariéry</vt:lpstr>
      <vt:lpstr>Změna paradigmatu vzdělávání</vt:lpstr>
      <vt:lpstr>Závěrečné úvahy</vt:lpstr>
      <vt:lpstr>Literatura k doplnění obzorů</vt:lpstr>
      <vt:lpstr>Každá společnost nutně potřebuje několik pevných bodů, na nichž bude stát, o něž se bude opírat, odrážet se od nich a v neposlední řadě se bude podle těchto bodů orientovat.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P. Brejcha</dc:creator>
  <cp:lastModifiedBy>uzivatel</cp:lastModifiedBy>
  <cp:revision>105</cp:revision>
  <cp:lastPrinted>2016-09-12T17:13:04Z</cp:lastPrinted>
  <dcterms:created xsi:type="dcterms:W3CDTF">2013-03-20T10:58:58Z</dcterms:created>
  <dcterms:modified xsi:type="dcterms:W3CDTF">2016-10-04T06:16:08Z</dcterms:modified>
</cp:coreProperties>
</file>