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330" r:id="rId3"/>
    <p:sldId id="312" r:id="rId4"/>
    <p:sldId id="309" r:id="rId5"/>
    <p:sldId id="288" r:id="rId6"/>
    <p:sldId id="294" r:id="rId7"/>
    <p:sldId id="333" r:id="rId8"/>
    <p:sldId id="331" r:id="rId9"/>
    <p:sldId id="323" r:id="rId10"/>
    <p:sldId id="334" r:id="rId11"/>
    <p:sldId id="316" r:id="rId12"/>
    <p:sldId id="321" r:id="rId13"/>
    <p:sldId id="324" r:id="rId14"/>
    <p:sldId id="313" r:id="rId15"/>
    <p:sldId id="314" r:id="rId16"/>
    <p:sldId id="315" r:id="rId17"/>
    <p:sldId id="326" r:id="rId18"/>
    <p:sldId id="329" r:id="rId19"/>
    <p:sldId id="327" r:id="rId20"/>
    <p:sldId id="335" r:id="rId21"/>
    <p:sldId id="271" r:id="rId22"/>
  </p:sldIdLst>
  <p:sldSz cx="9144000" cy="6858000" type="screen4x3"/>
  <p:notesSz cx="9926638" cy="67818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0" autoAdjust="0"/>
    <p:restoredTop sz="80458" autoAdjust="0"/>
  </p:normalViewPr>
  <p:slideViewPr>
    <p:cSldViewPr>
      <p:cViewPr>
        <p:scale>
          <a:sx n="75" d="100"/>
          <a:sy n="75" d="100"/>
        </p:scale>
        <p:origin x="-1860" y="-846"/>
      </p:cViewPr>
      <p:guideLst>
        <p:guide orient="horz" pos="4292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60" y="-114"/>
      </p:cViewPr>
      <p:guideLst>
        <p:guide orient="horz" pos="2136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ycham\Dokumenty\DOKUMENTY%20O%20DV\Pod&#237;l%20dosp&#283;l&#233;%20populace%20na%20DV%202002-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ycham\Dokumenty\DOKUMENTY%20O%20DV\Pod&#237;l%20dosp&#283;l&#233;%20populace%20na%20DV%202002-2009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&#225;ce\ZAHRANICNI_CESTY\110919_YEREVAN\ageing2009chart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ycham\Dokumenty\NSK\Aktu&#225;ln&#237;%20&#250;daje\Aktu&#225;ln&#237;%20&#250;daje%20NSK%20-%202011-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ycham\Dokumenty\NSK\Aktu&#225;ln&#237;%20&#250;daje\Aktu&#225;ln&#237;%20&#250;daje%20NSK%20-%202011-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7.3434320660301589E-2"/>
          <c:y val="0.19573398942200479"/>
          <c:w val="0.79546577397806151"/>
          <c:h val="0.66980597012006482"/>
        </c:manualLayout>
      </c:layout>
      <c:lineChart>
        <c:grouping val="standard"/>
        <c:ser>
          <c:idx val="0"/>
          <c:order val="0"/>
          <c:tx>
            <c:strRef>
              <c:f>List1!$B$3</c:f>
              <c:strCache>
                <c:ptCount val="1"/>
                <c:pt idx="0">
                  <c:v>ČR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dLblPos val="t"/>
            <c:showVal val="1"/>
          </c:dLbls>
          <c:cat>
            <c:numRef>
              <c:f>List1!$A$4:$A$13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List1!$B$4:$B$13</c:f>
              <c:numCache>
                <c:formatCode>General</c:formatCode>
                <c:ptCount val="10"/>
                <c:pt idx="0">
                  <c:v>5.6</c:v>
                </c:pt>
                <c:pt idx="1">
                  <c:v>5.0999999999999996</c:v>
                </c:pt>
                <c:pt idx="2">
                  <c:v>5.8</c:v>
                </c:pt>
                <c:pt idx="3">
                  <c:v>5.6</c:v>
                </c:pt>
                <c:pt idx="4">
                  <c:v>5.6</c:v>
                </c:pt>
                <c:pt idx="5">
                  <c:v>5.6</c:v>
                </c:pt>
                <c:pt idx="6">
                  <c:v>7.8</c:v>
                </c:pt>
                <c:pt idx="7">
                  <c:v>6.8</c:v>
                </c:pt>
                <c:pt idx="8">
                  <c:v>7.5</c:v>
                </c:pt>
                <c:pt idx="9">
                  <c:v>11.4</c:v>
                </c:pt>
              </c:numCache>
            </c:numRef>
          </c:val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EU 27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3.2480349127549435E-2"/>
                  <c:y val="-3.263102378908173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 b="1" i="0"/>
                </a:pPr>
                <a:endParaRPr lang="cs-CZ"/>
              </a:p>
            </c:txPr>
            <c:dLblPos val="t"/>
            <c:showVal val="1"/>
          </c:dLbls>
          <c:cat>
            <c:numRef>
              <c:f>List1!$A$4:$A$13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List1!$C$4:$C$13</c:f>
              <c:numCache>
                <c:formatCode>General</c:formatCode>
                <c:ptCount val="10"/>
                <c:pt idx="0">
                  <c:v>7.2</c:v>
                </c:pt>
                <c:pt idx="1">
                  <c:v>8.5</c:v>
                </c:pt>
                <c:pt idx="2">
                  <c:v>9.3000000000000007</c:v>
                </c:pt>
                <c:pt idx="3">
                  <c:v>9.8000000000000007</c:v>
                </c:pt>
                <c:pt idx="4">
                  <c:v>9.7000000000000011</c:v>
                </c:pt>
                <c:pt idx="5">
                  <c:v>9.5</c:v>
                </c:pt>
                <c:pt idx="6">
                  <c:v>9.4</c:v>
                </c:pt>
                <c:pt idx="7">
                  <c:v>9.3000000000000007</c:v>
                </c:pt>
                <c:pt idx="8">
                  <c:v>9.1</c:v>
                </c:pt>
                <c:pt idx="9">
                  <c:v>8.9</c:v>
                </c:pt>
              </c:numCache>
            </c:numRef>
          </c:val>
        </c:ser>
        <c:ser>
          <c:idx val="2"/>
          <c:order val="2"/>
          <c:tx>
            <c:strRef>
              <c:f>List1!$D$3</c:f>
              <c:strCache>
                <c:ptCount val="1"/>
                <c:pt idx="0">
                  <c:v>EU15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800" b="1"/>
                </a:pPr>
                <a:endParaRPr lang="cs-CZ"/>
              </a:p>
            </c:txPr>
            <c:dLblPos val="t"/>
            <c:showVal val="1"/>
          </c:dLbls>
          <c:cat>
            <c:numRef>
              <c:f>List1!$A$4:$A$13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List1!$D$4:$D$13</c:f>
              <c:numCache>
                <c:formatCode>General</c:formatCode>
                <c:ptCount val="10"/>
                <c:pt idx="0">
                  <c:v>8.1</c:v>
                </c:pt>
                <c:pt idx="1">
                  <c:v>9.8000000000000007</c:v>
                </c:pt>
                <c:pt idx="2">
                  <c:v>10.7</c:v>
                </c:pt>
                <c:pt idx="3">
                  <c:v>11.3</c:v>
                </c:pt>
                <c:pt idx="4">
                  <c:v>11.2</c:v>
                </c:pt>
                <c:pt idx="5">
                  <c:v>10.9</c:v>
                </c:pt>
                <c:pt idx="6">
                  <c:v>10.8</c:v>
                </c:pt>
                <c:pt idx="7">
                  <c:v>10.8</c:v>
                </c:pt>
                <c:pt idx="8">
                  <c:v>10.4</c:v>
                </c:pt>
                <c:pt idx="9">
                  <c:v>10.1</c:v>
                </c:pt>
              </c:numCache>
            </c:numRef>
          </c:val>
        </c:ser>
        <c:dLbls>
          <c:showVal val="1"/>
        </c:dLbls>
        <c:marker val="1"/>
        <c:axId val="123281408"/>
        <c:axId val="123283712"/>
      </c:lineChart>
      <c:catAx>
        <c:axId val="123281408"/>
        <c:scaling>
          <c:orientation val="minMax"/>
        </c:scaling>
        <c:axPos val="b"/>
        <c:numFmt formatCode="General" sourceLinked="1"/>
        <c:tickLblPos val="nextTo"/>
        <c:crossAx val="123283712"/>
        <c:crosses val="autoZero"/>
        <c:auto val="1"/>
        <c:lblAlgn val="ctr"/>
        <c:lblOffset val="100"/>
      </c:catAx>
      <c:valAx>
        <c:axId val="123283712"/>
        <c:scaling>
          <c:orientation val="minMax"/>
          <c:max val="12.5"/>
          <c:min val="4"/>
        </c:scaling>
        <c:axPos val="l"/>
        <c:numFmt formatCode="General" sourceLinked="1"/>
        <c:tickLblPos val="nextTo"/>
        <c:crossAx val="123281408"/>
        <c:crosses val="autoZero"/>
        <c:crossBetween val="between"/>
      </c:valAx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6929979390160161"/>
          <c:y val="0.43569260364193602"/>
          <c:w val="0.12624707146506051"/>
          <c:h val="0.22457181982686955"/>
        </c:manualLayout>
      </c:layou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9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List2!$A$2:$A$31</c:f>
              <c:strCache>
                <c:ptCount val="30"/>
                <c:pt idx="0">
                  <c:v>EU (27 států)  </c:v>
                </c:pt>
                <c:pt idx="1">
                  <c:v>EU (25 států)</c:v>
                </c:pt>
                <c:pt idx="2">
                  <c:v>EU (15 států)</c:v>
                </c:pt>
                <c:pt idx="3">
                  <c:v>Belgie</c:v>
                </c:pt>
                <c:pt idx="4">
                  <c:v>Bulharsko</c:v>
                </c:pt>
                <c:pt idx="5">
                  <c:v>Česká republika</c:v>
                </c:pt>
                <c:pt idx="6">
                  <c:v>Dánsko</c:v>
                </c:pt>
                <c:pt idx="7">
                  <c:v>Německo</c:v>
                </c:pt>
                <c:pt idx="8">
                  <c:v>Estonsko</c:v>
                </c:pt>
                <c:pt idx="9">
                  <c:v>Irsko </c:v>
                </c:pt>
                <c:pt idx="10">
                  <c:v>Řecko</c:v>
                </c:pt>
                <c:pt idx="11">
                  <c:v>Španělsko</c:v>
                </c:pt>
                <c:pt idx="12">
                  <c:v>Francie</c:v>
                </c:pt>
                <c:pt idx="13">
                  <c:v>Itálie</c:v>
                </c:pt>
                <c:pt idx="14">
                  <c:v>Kypr</c:v>
                </c:pt>
                <c:pt idx="15">
                  <c:v>Lotyšsko</c:v>
                </c:pt>
                <c:pt idx="16">
                  <c:v>Litva</c:v>
                </c:pt>
                <c:pt idx="17">
                  <c:v>Lucembursko</c:v>
                </c:pt>
                <c:pt idx="18">
                  <c:v>Maďarsko</c:v>
                </c:pt>
                <c:pt idx="19">
                  <c:v>Malta</c:v>
                </c:pt>
                <c:pt idx="20">
                  <c:v>Nizozemí</c:v>
                </c:pt>
                <c:pt idx="21">
                  <c:v>Rakousko</c:v>
                </c:pt>
                <c:pt idx="22">
                  <c:v>Polsko</c:v>
                </c:pt>
                <c:pt idx="23">
                  <c:v>Portugalsko</c:v>
                </c:pt>
                <c:pt idx="24">
                  <c:v>Rumunsko</c:v>
                </c:pt>
                <c:pt idx="25">
                  <c:v>Slovinsko</c:v>
                </c:pt>
                <c:pt idx="26">
                  <c:v>Slovensko</c:v>
                </c:pt>
                <c:pt idx="27">
                  <c:v>Finsko</c:v>
                </c:pt>
                <c:pt idx="28">
                  <c:v>Švédsko</c:v>
                </c:pt>
                <c:pt idx="29">
                  <c:v>Spojené království </c:v>
                </c:pt>
              </c:strCache>
            </c:strRef>
          </c:cat>
          <c:val>
            <c:numRef>
              <c:f>List2!$B$2:$B$31</c:f>
              <c:numCache>
                <c:formatCode>General</c:formatCode>
                <c:ptCount val="30"/>
              </c:numCache>
            </c:numRef>
          </c:val>
        </c:ser>
        <c:ser>
          <c:idx val="1"/>
          <c:order val="1"/>
          <c:dPt>
            <c:idx val="0"/>
            <c:spPr>
              <a:solidFill>
                <a:srgbClr val="990000"/>
              </a:solidFill>
              <a:ln>
                <a:solidFill>
                  <a:srgbClr val="990000"/>
                </a:solidFill>
              </a:ln>
            </c:spPr>
          </c:dPt>
          <c:dPt>
            <c:idx val="5"/>
            <c:spPr>
              <a:solidFill>
                <a:srgbClr val="990000"/>
              </a:solidFill>
              <a:ln>
                <a:solidFill>
                  <a:srgbClr val="990000"/>
                </a:solidFill>
              </a:ln>
            </c:spPr>
          </c:dPt>
          <c:cat>
            <c:strRef>
              <c:f>List2!$A$2:$A$31</c:f>
              <c:strCache>
                <c:ptCount val="30"/>
                <c:pt idx="0">
                  <c:v>EU (27 států)  </c:v>
                </c:pt>
                <c:pt idx="1">
                  <c:v>EU (25 států)</c:v>
                </c:pt>
                <c:pt idx="2">
                  <c:v>EU (15 států)</c:v>
                </c:pt>
                <c:pt idx="3">
                  <c:v>Belgie</c:v>
                </c:pt>
                <c:pt idx="4">
                  <c:v>Bulharsko</c:v>
                </c:pt>
                <c:pt idx="5">
                  <c:v>Česká republika</c:v>
                </c:pt>
                <c:pt idx="6">
                  <c:v>Dánsko</c:v>
                </c:pt>
                <c:pt idx="7">
                  <c:v>Německo</c:v>
                </c:pt>
                <c:pt idx="8">
                  <c:v>Estonsko</c:v>
                </c:pt>
                <c:pt idx="9">
                  <c:v>Irsko </c:v>
                </c:pt>
                <c:pt idx="10">
                  <c:v>Řecko</c:v>
                </c:pt>
                <c:pt idx="11">
                  <c:v>Španělsko</c:v>
                </c:pt>
                <c:pt idx="12">
                  <c:v>Francie</c:v>
                </c:pt>
                <c:pt idx="13">
                  <c:v>Itálie</c:v>
                </c:pt>
                <c:pt idx="14">
                  <c:v>Kypr</c:v>
                </c:pt>
                <c:pt idx="15">
                  <c:v>Lotyšsko</c:v>
                </c:pt>
                <c:pt idx="16">
                  <c:v>Litva</c:v>
                </c:pt>
                <c:pt idx="17">
                  <c:v>Lucembursko</c:v>
                </c:pt>
                <c:pt idx="18">
                  <c:v>Maďarsko</c:v>
                </c:pt>
                <c:pt idx="19">
                  <c:v>Malta</c:v>
                </c:pt>
                <c:pt idx="20">
                  <c:v>Nizozemí</c:v>
                </c:pt>
                <c:pt idx="21">
                  <c:v>Rakousko</c:v>
                </c:pt>
                <c:pt idx="22">
                  <c:v>Polsko</c:v>
                </c:pt>
                <c:pt idx="23">
                  <c:v>Portugalsko</c:v>
                </c:pt>
                <c:pt idx="24">
                  <c:v>Rumunsko</c:v>
                </c:pt>
                <c:pt idx="25">
                  <c:v>Slovinsko</c:v>
                </c:pt>
                <c:pt idx="26">
                  <c:v>Slovensko</c:v>
                </c:pt>
                <c:pt idx="27">
                  <c:v>Finsko</c:v>
                </c:pt>
                <c:pt idx="28">
                  <c:v>Švédsko</c:v>
                </c:pt>
                <c:pt idx="29">
                  <c:v>Spojené království </c:v>
                </c:pt>
              </c:strCache>
            </c:strRef>
          </c:cat>
          <c:val>
            <c:numRef>
              <c:f>List2!$C$2:$C$31</c:f>
              <c:numCache>
                <c:formatCode>General</c:formatCode>
                <c:ptCount val="30"/>
                <c:pt idx="0">
                  <c:v>8.9</c:v>
                </c:pt>
                <c:pt idx="1">
                  <c:v>9.4</c:v>
                </c:pt>
                <c:pt idx="2">
                  <c:v>10.1</c:v>
                </c:pt>
                <c:pt idx="3">
                  <c:v>7.1</c:v>
                </c:pt>
                <c:pt idx="4">
                  <c:v>1.2</c:v>
                </c:pt>
                <c:pt idx="5">
                  <c:v>11.4</c:v>
                </c:pt>
                <c:pt idx="6">
                  <c:v>32.300000000000004</c:v>
                </c:pt>
                <c:pt idx="7">
                  <c:v>7.8</c:v>
                </c:pt>
                <c:pt idx="8">
                  <c:v>12</c:v>
                </c:pt>
                <c:pt idx="9">
                  <c:v>6.8</c:v>
                </c:pt>
                <c:pt idx="10">
                  <c:v>2.4</c:v>
                </c:pt>
                <c:pt idx="11">
                  <c:v>10.8</c:v>
                </c:pt>
                <c:pt idx="12">
                  <c:v>5.5</c:v>
                </c:pt>
                <c:pt idx="13">
                  <c:v>5.7</c:v>
                </c:pt>
                <c:pt idx="14">
                  <c:v>7.5</c:v>
                </c:pt>
                <c:pt idx="15">
                  <c:v>5</c:v>
                </c:pt>
                <c:pt idx="16">
                  <c:v>5.9</c:v>
                </c:pt>
                <c:pt idx="17">
                  <c:v>13.6</c:v>
                </c:pt>
                <c:pt idx="18">
                  <c:v>2.7</c:v>
                </c:pt>
                <c:pt idx="19">
                  <c:v>6.6</c:v>
                </c:pt>
                <c:pt idx="20">
                  <c:v>16.7</c:v>
                </c:pt>
                <c:pt idx="21">
                  <c:v>13.4</c:v>
                </c:pt>
                <c:pt idx="22">
                  <c:v>4.5</c:v>
                </c:pt>
                <c:pt idx="23">
                  <c:v>11.6</c:v>
                </c:pt>
                <c:pt idx="24">
                  <c:v>1.6</c:v>
                </c:pt>
                <c:pt idx="25">
                  <c:v>15.9</c:v>
                </c:pt>
                <c:pt idx="26">
                  <c:v>3.9</c:v>
                </c:pt>
                <c:pt idx="27">
                  <c:v>23.8</c:v>
                </c:pt>
                <c:pt idx="28">
                  <c:v>25</c:v>
                </c:pt>
                <c:pt idx="29">
                  <c:v>15.8</c:v>
                </c:pt>
              </c:numCache>
            </c:numRef>
          </c:val>
        </c:ser>
        <c:shape val="box"/>
        <c:axId val="134875008"/>
        <c:axId val="137707904"/>
        <c:axId val="0"/>
      </c:bar3DChart>
      <c:catAx>
        <c:axId val="134875008"/>
        <c:scaling>
          <c:orientation val="minMax"/>
        </c:scaling>
        <c:axPos val="b"/>
        <c:numFmt formatCode="General" sourceLinked="1"/>
        <c:tickLblPos val="nextTo"/>
        <c:crossAx val="137707904"/>
        <c:crosses val="autoZero"/>
        <c:auto val="1"/>
        <c:lblAlgn val="ctr"/>
        <c:lblOffset val="100"/>
      </c:catAx>
      <c:valAx>
        <c:axId val="137707904"/>
        <c:scaling>
          <c:orientation val="minMax"/>
        </c:scaling>
        <c:axPos val="l"/>
        <c:majorGridlines/>
        <c:numFmt formatCode="General" sourceLinked="1"/>
        <c:tickLblPos val="nextTo"/>
        <c:crossAx val="13487500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Chart!$B$138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Chart!$A$139:$A$145</c:f>
              <c:strCache>
                <c:ptCount val="7"/>
                <c:pt idx="0">
                  <c:v>Evropa (průměr)</c:v>
                </c:pt>
                <c:pt idx="1">
                  <c:v>Slovensko</c:v>
                </c:pt>
                <c:pt idx="2">
                  <c:v>Česká Republika</c:v>
                </c:pt>
                <c:pt idx="3">
                  <c:v>Dánsko</c:v>
                </c:pt>
                <c:pt idx="4">
                  <c:v>Finsko</c:v>
                </c:pt>
                <c:pt idx="5">
                  <c:v>Norsko</c:v>
                </c:pt>
                <c:pt idx="6">
                  <c:v>Francie</c:v>
                </c:pt>
              </c:strCache>
            </c:strRef>
          </c:cat>
          <c:val>
            <c:numRef>
              <c:f>Chart!$B$139:$B$145</c:f>
              <c:numCache>
                <c:formatCode>0</c:formatCode>
                <c:ptCount val="7"/>
                <c:pt idx="0">
                  <c:v>21.647327777551528</c:v>
                </c:pt>
                <c:pt idx="1">
                  <c:v>17.255518806572777</c:v>
                </c:pt>
                <c:pt idx="2">
                  <c:v>21.750339909186522</c:v>
                </c:pt>
                <c:pt idx="3">
                  <c:v>23.003319931857256</c:v>
                </c:pt>
                <c:pt idx="4">
                  <c:v>24.03291881251776</c:v>
                </c:pt>
                <c:pt idx="5">
                  <c:v>20.777753995582053</c:v>
                </c:pt>
                <c:pt idx="6">
                  <c:v>22.680795438526889</c:v>
                </c:pt>
              </c:numCache>
            </c:numRef>
          </c:val>
        </c:ser>
        <c:ser>
          <c:idx val="1"/>
          <c:order val="1"/>
          <c:tx>
            <c:strRef>
              <c:f>Chart!$C$138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rgbClr val="C21414"/>
            </a:solidFill>
          </c:spPr>
          <c:dLbls>
            <c:showVal val="1"/>
          </c:dLbls>
          <c:cat>
            <c:strRef>
              <c:f>Chart!$A$139:$A$145</c:f>
              <c:strCache>
                <c:ptCount val="7"/>
                <c:pt idx="0">
                  <c:v>Evropa (průměr)</c:v>
                </c:pt>
                <c:pt idx="1">
                  <c:v>Slovensko</c:v>
                </c:pt>
                <c:pt idx="2">
                  <c:v>Česká Republika</c:v>
                </c:pt>
                <c:pt idx="3">
                  <c:v>Dánsko</c:v>
                </c:pt>
                <c:pt idx="4">
                  <c:v>Finsko</c:v>
                </c:pt>
                <c:pt idx="5">
                  <c:v>Norsko</c:v>
                </c:pt>
                <c:pt idx="6">
                  <c:v>Francie</c:v>
                </c:pt>
              </c:strCache>
            </c:strRef>
          </c:cat>
          <c:val>
            <c:numRef>
              <c:f>Chart!$C$139:$C$145</c:f>
              <c:numCache>
                <c:formatCode>0</c:formatCode>
                <c:ptCount val="7"/>
                <c:pt idx="0">
                  <c:v>34.212722523427367</c:v>
                </c:pt>
                <c:pt idx="1">
                  <c:v>36.202411783057485</c:v>
                </c:pt>
                <c:pt idx="2">
                  <c:v>34.461563779195998</c:v>
                </c:pt>
                <c:pt idx="3">
                  <c:v>29.283982143416853</c:v>
                </c:pt>
                <c:pt idx="4">
                  <c:v>31.890999062002535</c:v>
                </c:pt>
                <c:pt idx="5">
                  <c:v>29.621440658826742</c:v>
                </c:pt>
                <c:pt idx="6">
                  <c:v>32.562756772791431</c:v>
                </c:pt>
              </c:numCache>
            </c:numRef>
          </c:val>
        </c:ser>
        <c:axId val="138060544"/>
        <c:axId val="138062080"/>
      </c:barChart>
      <c:catAx>
        <c:axId val="138060544"/>
        <c:scaling>
          <c:orientation val="minMax"/>
        </c:scaling>
        <c:axPos val="b"/>
        <c:tickLblPos val="nextTo"/>
        <c:crossAx val="138062080"/>
        <c:crosses val="autoZero"/>
        <c:auto val="1"/>
        <c:lblAlgn val="ctr"/>
        <c:lblOffset val="100"/>
      </c:catAx>
      <c:valAx>
        <c:axId val="138062080"/>
        <c:scaling>
          <c:orientation val="minMax"/>
        </c:scaling>
        <c:axPos val="l"/>
        <c:majorGridlines/>
        <c:numFmt formatCode="0" sourceLinked="1"/>
        <c:tickLblPos val="nextTo"/>
        <c:crossAx val="138060544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rotX val="30"/>
      <c:rotY val="32"/>
      <c:perspective val="90"/>
    </c:view3D>
    <c:plotArea>
      <c:layout>
        <c:manualLayout>
          <c:layoutTarget val="inner"/>
          <c:xMode val="edge"/>
          <c:yMode val="edge"/>
          <c:x val="0.16041666666666671"/>
          <c:y val="0.33340503828773982"/>
          <c:w val="0.53541666666666432"/>
          <c:h val="0.55555555555555569"/>
        </c:manualLayout>
      </c:layout>
      <c:pie3DChart>
        <c:varyColors val="1"/>
        <c:ser>
          <c:idx val="0"/>
          <c:order val="0"/>
          <c:explosion val="4"/>
          <c:dLbls>
            <c:dLblPos val="outEnd"/>
            <c:showVal val="1"/>
            <c:showLeaderLines val="1"/>
          </c:dLbls>
          <c:cat>
            <c:strRef>
              <c:f>'Grafy 2011'!$A$45:$G$45</c:f>
              <c:strCache>
                <c:ptCount val="7"/>
                <c:pt idx="0">
                  <c:v>MMR</c:v>
                </c:pt>
                <c:pt idx="1">
                  <c:v>MZE</c:v>
                </c:pt>
                <c:pt idx="2">
                  <c:v>MPO</c:v>
                </c:pt>
                <c:pt idx="3">
                  <c:v>MV</c:v>
                </c:pt>
                <c:pt idx="4">
                  <c:v>MŠMT</c:v>
                </c:pt>
                <c:pt idx="5">
                  <c:v>MD</c:v>
                </c:pt>
                <c:pt idx="6">
                  <c:v>MPSV</c:v>
                </c:pt>
              </c:strCache>
            </c:strRef>
          </c:cat>
          <c:val>
            <c:numRef>
              <c:f>'Grafy 2011'!$A$46:$G$46</c:f>
              <c:numCache>
                <c:formatCode>General</c:formatCode>
                <c:ptCount val="7"/>
                <c:pt idx="0">
                  <c:v>36</c:v>
                </c:pt>
                <c:pt idx="1">
                  <c:v>86</c:v>
                </c:pt>
                <c:pt idx="2">
                  <c:v>158</c:v>
                </c:pt>
                <c:pt idx="3">
                  <c:v>3</c:v>
                </c:pt>
                <c:pt idx="4">
                  <c:v>4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'Grafy 2011'!$B$1</c:f>
              <c:strCache>
                <c:ptCount val="1"/>
                <c:pt idx="0">
                  <c:v>MMR</c:v>
                </c:pt>
              </c:strCache>
            </c:strRef>
          </c:tx>
          <c:cat>
            <c:numRef>
              <c:f>'Grafy 2011'!$A$2:$A$43</c:f>
              <c:numCache>
                <c:formatCode>mmm/yy</c:formatCode>
                <c:ptCount val="4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</c:numCache>
            </c:numRef>
          </c:cat>
          <c:val>
            <c:numRef>
              <c:f>'Grafy 2011'!$B$2:$B$43</c:f>
              <c:numCache>
                <c:formatCode>General</c:formatCode>
                <c:ptCount val="42"/>
                <c:pt idx="0">
                  <c:v>29</c:v>
                </c:pt>
                <c:pt idx="1">
                  <c:v>35</c:v>
                </c:pt>
                <c:pt idx="2">
                  <c:v>51</c:v>
                </c:pt>
                <c:pt idx="3">
                  <c:v>64</c:v>
                </c:pt>
                <c:pt idx="4">
                  <c:v>77</c:v>
                </c:pt>
                <c:pt idx="5">
                  <c:v>83</c:v>
                </c:pt>
                <c:pt idx="6">
                  <c:v>92</c:v>
                </c:pt>
                <c:pt idx="7">
                  <c:v>117</c:v>
                </c:pt>
                <c:pt idx="8">
                  <c:v>128</c:v>
                </c:pt>
                <c:pt idx="9">
                  <c:v>130</c:v>
                </c:pt>
                <c:pt idx="10">
                  <c:v>144</c:v>
                </c:pt>
                <c:pt idx="11">
                  <c:v>148</c:v>
                </c:pt>
                <c:pt idx="12">
                  <c:v>149</c:v>
                </c:pt>
                <c:pt idx="13">
                  <c:v>192</c:v>
                </c:pt>
                <c:pt idx="14">
                  <c:v>212</c:v>
                </c:pt>
                <c:pt idx="15">
                  <c:v>238</c:v>
                </c:pt>
                <c:pt idx="16">
                  <c:v>262</c:v>
                </c:pt>
                <c:pt idx="17">
                  <c:v>320</c:v>
                </c:pt>
                <c:pt idx="18">
                  <c:v>322</c:v>
                </c:pt>
                <c:pt idx="19">
                  <c:v>326</c:v>
                </c:pt>
                <c:pt idx="20">
                  <c:v>330</c:v>
                </c:pt>
                <c:pt idx="21">
                  <c:v>347</c:v>
                </c:pt>
                <c:pt idx="22">
                  <c:v>364</c:v>
                </c:pt>
                <c:pt idx="23">
                  <c:v>402</c:v>
                </c:pt>
                <c:pt idx="24">
                  <c:v>407</c:v>
                </c:pt>
                <c:pt idx="25">
                  <c:v>448</c:v>
                </c:pt>
                <c:pt idx="26">
                  <c:v>472</c:v>
                </c:pt>
                <c:pt idx="27">
                  <c:v>512</c:v>
                </c:pt>
                <c:pt idx="28">
                  <c:v>598</c:v>
                </c:pt>
                <c:pt idx="29">
                  <c:v>717</c:v>
                </c:pt>
                <c:pt idx="30">
                  <c:v>718</c:v>
                </c:pt>
                <c:pt idx="31">
                  <c:v>718</c:v>
                </c:pt>
                <c:pt idx="32">
                  <c:v>735</c:v>
                </c:pt>
                <c:pt idx="33">
                  <c:v>802</c:v>
                </c:pt>
                <c:pt idx="34">
                  <c:v>883</c:v>
                </c:pt>
                <c:pt idx="35">
                  <c:v>920</c:v>
                </c:pt>
                <c:pt idx="36">
                  <c:v>927</c:v>
                </c:pt>
                <c:pt idx="37">
                  <c:v>1062</c:v>
                </c:pt>
                <c:pt idx="38">
                  <c:v>1170</c:v>
                </c:pt>
                <c:pt idx="39">
                  <c:v>1255</c:v>
                </c:pt>
                <c:pt idx="40">
                  <c:v>1392</c:v>
                </c:pt>
                <c:pt idx="41">
                  <c:v>1629</c:v>
                </c:pt>
              </c:numCache>
            </c:numRef>
          </c:val>
        </c:ser>
        <c:ser>
          <c:idx val="1"/>
          <c:order val="1"/>
          <c:tx>
            <c:strRef>
              <c:f>'Grafy 2011'!$C$1</c:f>
              <c:strCache>
                <c:ptCount val="1"/>
                <c:pt idx="0">
                  <c:v>MZE</c:v>
                </c:pt>
              </c:strCache>
            </c:strRef>
          </c:tx>
          <c:cat>
            <c:numRef>
              <c:f>'Grafy 2011'!$A$2:$A$43</c:f>
              <c:numCache>
                <c:formatCode>mmm/yy</c:formatCode>
                <c:ptCount val="4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</c:numCache>
            </c:numRef>
          </c:cat>
          <c:val>
            <c:numRef>
              <c:f>'Grafy 2011'!$C$2:$C$43</c:f>
              <c:numCache>
                <c:formatCode>General</c:formatCode>
                <c:ptCount val="42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43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45</c:v>
                </c:pt>
                <c:pt idx="18">
                  <c:v>45</c:v>
                </c:pt>
                <c:pt idx="19">
                  <c:v>46</c:v>
                </c:pt>
                <c:pt idx="20">
                  <c:v>46</c:v>
                </c:pt>
                <c:pt idx="21">
                  <c:v>46</c:v>
                </c:pt>
                <c:pt idx="22">
                  <c:v>58</c:v>
                </c:pt>
                <c:pt idx="23">
                  <c:v>58</c:v>
                </c:pt>
                <c:pt idx="24">
                  <c:v>58</c:v>
                </c:pt>
                <c:pt idx="25">
                  <c:v>58</c:v>
                </c:pt>
                <c:pt idx="26">
                  <c:v>106</c:v>
                </c:pt>
                <c:pt idx="27">
                  <c:v>118</c:v>
                </c:pt>
                <c:pt idx="28">
                  <c:v>229</c:v>
                </c:pt>
                <c:pt idx="29">
                  <c:v>282</c:v>
                </c:pt>
                <c:pt idx="30">
                  <c:v>282</c:v>
                </c:pt>
                <c:pt idx="31">
                  <c:v>282</c:v>
                </c:pt>
                <c:pt idx="32">
                  <c:v>290</c:v>
                </c:pt>
                <c:pt idx="33">
                  <c:v>336</c:v>
                </c:pt>
                <c:pt idx="34">
                  <c:v>379</c:v>
                </c:pt>
                <c:pt idx="35">
                  <c:v>385</c:v>
                </c:pt>
                <c:pt idx="36">
                  <c:v>399</c:v>
                </c:pt>
                <c:pt idx="37">
                  <c:v>428</c:v>
                </c:pt>
                <c:pt idx="38">
                  <c:v>436</c:v>
                </c:pt>
                <c:pt idx="39">
                  <c:v>500</c:v>
                </c:pt>
                <c:pt idx="40">
                  <c:v>508</c:v>
                </c:pt>
                <c:pt idx="41">
                  <c:v>585</c:v>
                </c:pt>
              </c:numCache>
            </c:numRef>
          </c:val>
        </c:ser>
        <c:ser>
          <c:idx val="2"/>
          <c:order val="2"/>
          <c:tx>
            <c:strRef>
              <c:f>'Grafy 2011'!$D$1</c:f>
              <c:strCache>
                <c:ptCount val="1"/>
                <c:pt idx="0">
                  <c:v>MPO</c:v>
                </c:pt>
              </c:strCache>
            </c:strRef>
          </c:tx>
          <c:cat>
            <c:numRef>
              <c:f>'Grafy 2011'!$A$2:$A$43</c:f>
              <c:numCache>
                <c:formatCode>mmm/yy</c:formatCode>
                <c:ptCount val="4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</c:numCache>
            </c:numRef>
          </c:cat>
          <c:val>
            <c:numRef>
              <c:f>'Grafy 2011'!$D$2:$D$43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6</c:v>
                </c:pt>
                <c:pt idx="15">
                  <c:v>8</c:v>
                </c:pt>
                <c:pt idx="16">
                  <c:v>132</c:v>
                </c:pt>
                <c:pt idx="17">
                  <c:v>150</c:v>
                </c:pt>
                <c:pt idx="18">
                  <c:v>161</c:v>
                </c:pt>
                <c:pt idx="19">
                  <c:v>207</c:v>
                </c:pt>
                <c:pt idx="20">
                  <c:v>207</c:v>
                </c:pt>
                <c:pt idx="21">
                  <c:v>230</c:v>
                </c:pt>
                <c:pt idx="22">
                  <c:v>266</c:v>
                </c:pt>
                <c:pt idx="23">
                  <c:v>286</c:v>
                </c:pt>
                <c:pt idx="24">
                  <c:v>306</c:v>
                </c:pt>
                <c:pt idx="25">
                  <c:v>321</c:v>
                </c:pt>
                <c:pt idx="26">
                  <c:v>362</c:v>
                </c:pt>
                <c:pt idx="27">
                  <c:v>517</c:v>
                </c:pt>
                <c:pt idx="28">
                  <c:v>654</c:v>
                </c:pt>
                <c:pt idx="29">
                  <c:v>741</c:v>
                </c:pt>
                <c:pt idx="30">
                  <c:v>768</c:v>
                </c:pt>
                <c:pt idx="31">
                  <c:v>860</c:v>
                </c:pt>
                <c:pt idx="32">
                  <c:v>894</c:v>
                </c:pt>
                <c:pt idx="33">
                  <c:v>978</c:v>
                </c:pt>
                <c:pt idx="34">
                  <c:v>1137</c:v>
                </c:pt>
                <c:pt idx="35">
                  <c:v>1180</c:v>
                </c:pt>
                <c:pt idx="36">
                  <c:v>1219</c:v>
                </c:pt>
                <c:pt idx="37">
                  <c:v>1283</c:v>
                </c:pt>
                <c:pt idx="38">
                  <c:v>1310</c:v>
                </c:pt>
                <c:pt idx="39">
                  <c:v>1318</c:v>
                </c:pt>
                <c:pt idx="40">
                  <c:v>1675</c:v>
                </c:pt>
                <c:pt idx="41">
                  <c:v>1779</c:v>
                </c:pt>
              </c:numCache>
            </c:numRef>
          </c:val>
        </c:ser>
        <c:ser>
          <c:idx val="3"/>
          <c:order val="3"/>
          <c:tx>
            <c:strRef>
              <c:f>'Grafy 2011'!$E$1</c:f>
              <c:strCache>
                <c:ptCount val="1"/>
                <c:pt idx="0">
                  <c:v>MV</c:v>
                </c:pt>
              </c:strCache>
            </c:strRef>
          </c:tx>
          <c:cat>
            <c:numRef>
              <c:f>'Grafy 2011'!$A$2:$A$43</c:f>
              <c:numCache>
                <c:formatCode>mmm/yy</c:formatCode>
                <c:ptCount val="4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</c:numCache>
            </c:numRef>
          </c:cat>
          <c:val>
            <c:numRef>
              <c:f>'Grafy 2011'!$E$2:$E$43</c:f>
              <c:numCache>
                <c:formatCode>General</c:formatCode>
                <c:ptCount val="42"/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</c:v>
                </c:pt>
                <c:pt idx="10">
                  <c:v>215</c:v>
                </c:pt>
                <c:pt idx="11">
                  <c:v>545</c:v>
                </c:pt>
                <c:pt idx="12">
                  <c:v>592</c:v>
                </c:pt>
                <c:pt idx="13">
                  <c:v>769</c:v>
                </c:pt>
                <c:pt idx="14">
                  <c:v>1072</c:v>
                </c:pt>
                <c:pt idx="15">
                  <c:v>1478</c:v>
                </c:pt>
                <c:pt idx="16">
                  <c:v>1835</c:v>
                </c:pt>
                <c:pt idx="17">
                  <c:v>2428</c:v>
                </c:pt>
                <c:pt idx="18">
                  <c:v>2592</c:v>
                </c:pt>
                <c:pt idx="19">
                  <c:v>2903</c:v>
                </c:pt>
                <c:pt idx="20">
                  <c:v>3348</c:v>
                </c:pt>
                <c:pt idx="21">
                  <c:v>3775</c:v>
                </c:pt>
                <c:pt idx="22">
                  <c:v>4358</c:v>
                </c:pt>
                <c:pt idx="23">
                  <c:v>4645</c:v>
                </c:pt>
                <c:pt idx="24">
                  <c:v>5166</c:v>
                </c:pt>
                <c:pt idx="25">
                  <c:v>5760</c:v>
                </c:pt>
                <c:pt idx="26">
                  <c:v>6589</c:v>
                </c:pt>
                <c:pt idx="27">
                  <c:v>7713</c:v>
                </c:pt>
                <c:pt idx="28">
                  <c:v>9070</c:v>
                </c:pt>
                <c:pt idx="29">
                  <c:v>10716</c:v>
                </c:pt>
                <c:pt idx="30">
                  <c:v>11516</c:v>
                </c:pt>
                <c:pt idx="31">
                  <c:v>13338</c:v>
                </c:pt>
                <c:pt idx="32">
                  <c:v>15322</c:v>
                </c:pt>
                <c:pt idx="33">
                  <c:v>17673</c:v>
                </c:pt>
                <c:pt idx="34">
                  <c:v>20705</c:v>
                </c:pt>
                <c:pt idx="35">
                  <c:v>22489</c:v>
                </c:pt>
                <c:pt idx="36">
                  <c:v>24238</c:v>
                </c:pt>
                <c:pt idx="37">
                  <c:v>27049</c:v>
                </c:pt>
                <c:pt idx="38">
                  <c:v>31027</c:v>
                </c:pt>
                <c:pt idx="39">
                  <c:v>35037</c:v>
                </c:pt>
                <c:pt idx="40">
                  <c:v>39973</c:v>
                </c:pt>
                <c:pt idx="41">
                  <c:v>46790</c:v>
                </c:pt>
              </c:numCache>
            </c:numRef>
          </c:val>
        </c:ser>
        <c:ser>
          <c:idx val="4"/>
          <c:order val="4"/>
          <c:tx>
            <c:strRef>
              <c:f>'Grafy 2011'!$F$1</c:f>
              <c:strCache>
                <c:ptCount val="1"/>
                <c:pt idx="0">
                  <c:v>MŠMT</c:v>
                </c:pt>
              </c:strCache>
            </c:strRef>
          </c:tx>
          <c:cat>
            <c:numRef>
              <c:f>'Grafy 2011'!$A$2:$A$43</c:f>
              <c:numCache>
                <c:formatCode>mmm/yy</c:formatCode>
                <c:ptCount val="4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</c:numCache>
            </c:numRef>
          </c:cat>
          <c:val>
            <c:numRef>
              <c:f>'Grafy 2011'!$F$2:$F$43</c:f>
              <c:numCache>
                <c:formatCode>General</c:formatCode>
                <c:ptCount val="42"/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  <c:pt idx="19">
                  <c:v>7</c:v>
                </c:pt>
                <c:pt idx="20">
                  <c:v>7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13</c:v>
                </c:pt>
                <c:pt idx="25">
                  <c:v>18</c:v>
                </c:pt>
                <c:pt idx="26">
                  <c:v>18</c:v>
                </c:pt>
                <c:pt idx="27">
                  <c:v>27</c:v>
                </c:pt>
                <c:pt idx="28">
                  <c:v>39</c:v>
                </c:pt>
                <c:pt idx="29">
                  <c:v>56</c:v>
                </c:pt>
                <c:pt idx="30">
                  <c:v>56</c:v>
                </c:pt>
                <c:pt idx="31">
                  <c:v>56</c:v>
                </c:pt>
                <c:pt idx="32">
                  <c:v>58</c:v>
                </c:pt>
                <c:pt idx="33">
                  <c:v>72</c:v>
                </c:pt>
                <c:pt idx="34">
                  <c:v>92</c:v>
                </c:pt>
                <c:pt idx="35">
                  <c:v>112</c:v>
                </c:pt>
                <c:pt idx="36">
                  <c:v>113</c:v>
                </c:pt>
                <c:pt idx="37">
                  <c:v>122</c:v>
                </c:pt>
                <c:pt idx="38">
                  <c:v>129</c:v>
                </c:pt>
                <c:pt idx="39">
                  <c:v>170</c:v>
                </c:pt>
                <c:pt idx="40">
                  <c:v>170</c:v>
                </c:pt>
                <c:pt idx="41">
                  <c:v>233</c:v>
                </c:pt>
              </c:numCache>
            </c:numRef>
          </c:val>
        </c:ser>
        <c:ser>
          <c:idx val="5"/>
          <c:order val="5"/>
          <c:tx>
            <c:strRef>
              <c:f>'Grafy 2011'!$G$1</c:f>
              <c:strCache>
                <c:ptCount val="1"/>
                <c:pt idx="0">
                  <c:v>MD</c:v>
                </c:pt>
              </c:strCache>
            </c:strRef>
          </c:tx>
          <c:cat>
            <c:numRef>
              <c:f>'Grafy 2011'!$A$2:$A$43</c:f>
              <c:numCache>
                <c:formatCode>mmm/yy</c:formatCode>
                <c:ptCount val="4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</c:numCache>
            </c:numRef>
          </c:cat>
          <c:val>
            <c:numRef>
              <c:f>'Grafy 2011'!$G$2:$G$43</c:f>
              <c:numCache>
                <c:formatCode>General</c:formatCode>
                <c:ptCount val="42"/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</c:ser>
        <c:ser>
          <c:idx val="6"/>
          <c:order val="6"/>
          <c:tx>
            <c:strRef>
              <c:f>'Grafy 2011'!$H$1</c:f>
              <c:strCache>
                <c:ptCount val="1"/>
                <c:pt idx="0">
                  <c:v>MPSV</c:v>
                </c:pt>
              </c:strCache>
            </c:strRef>
          </c:tx>
          <c:cat>
            <c:numRef>
              <c:f>'Grafy 2011'!$A$2:$A$43</c:f>
              <c:numCache>
                <c:formatCode>mmm/yy</c:formatCode>
                <c:ptCount val="42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</c:numCache>
            </c:numRef>
          </c:cat>
          <c:val>
            <c:numRef>
              <c:f>'Grafy 2011'!$H$2:$H$43</c:f>
              <c:numCache>
                <c:formatCode>General</c:formatCode>
                <c:ptCount val="42"/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</c:ser>
        <c:gapWidth val="75"/>
        <c:shape val="cylinder"/>
        <c:axId val="209630336"/>
        <c:axId val="209761792"/>
        <c:axId val="0"/>
      </c:bar3DChart>
      <c:dateAx>
        <c:axId val="209630336"/>
        <c:scaling>
          <c:orientation val="minMax"/>
          <c:max val="41061"/>
          <c:min val="39814"/>
        </c:scaling>
        <c:axPos val="b"/>
        <c:numFmt formatCode="mmm/yy" sourceLinked="0"/>
        <c:majorTickMark val="none"/>
        <c:tickLblPos val="nextTo"/>
        <c:crossAx val="209761792"/>
        <c:crosses val="autoZero"/>
        <c:auto val="1"/>
        <c:lblOffset val="100"/>
        <c:majorUnit val="1"/>
        <c:majorTimeUnit val="months"/>
      </c:dateAx>
      <c:valAx>
        <c:axId val="209761792"/>
        <c:scaling>
          <c:orientation val="minMax"/>
        </c:scaling>
        <c:axPos val="l"/>
        <c:numFmt formatCode="General" sourceLinked="1"/>
        <c:majorTickMark val="none"/>
        <c:tickLblPos val="nextTo"/>
        <c:crossAx val="209630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7879E-B603-42E0-992D-351FA62BCB17}" type="doc">
      <dgm:prSet loTypeId="urn:microsoft.com/office/officeart/2005/8/layout/list1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17CAEA64-C4EF-4A35-B1A2-8DEB8BE8518B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600" b="1" dirty="0" smtClean="0"/>
            <a:t>A. Zvyšování účasti v DV</a:t>
          </a:r>
          <a:endParaRPr lang="en-US" sz="2600" b="1" noProof="0" dirty="0"/>
        </a:p>
      </dgm:t>
    </dgm:pt>
    <dgm:pt modelId="{3D01D260-9F64-4BDC-B143-DE0884851781}" type="parTrans" cxnId="{B7378A9E-D069-4C82-BBEA-90D9CD4B289B}">
      <dgm:prSet/>
      <dgm:spPr/>
      <dgm:t>
        <a:bodyPr/>
        <a:lstStyle/>
        <a:p>
          <a:endParaRPr lang="cs-CZ" b="1"/>
        </a:p>
      </dgm:t>
    </dgm:pt>
    <dgm:pt modelId="{F65F3BD6-7473-4B15-B4B4-8CABE6478538}" type="sibTrans" cxnId="{B7378A9E-D069-4C82-BBEA-90D9CD4B289B}">
      <dgm:prSet/>
      <dgm:spPr/>
      <dgm:t>
        <a:bodyPr/>
        <a:lstStyle/>
        <a:p>
          <a:endParaRPr lang="cs-CZ" b="1"/>
        </a:p>
      </dgm:t>
    </dgm:pt>
    <dgm:pt modelId="{B2748408-7CF0-4E69-8473-A98F62EEC77B}">
      <dgm:prSet custT="1"/>
      <dgm:spPr>
        <a:solidFill>
          <a:schemeClr val="accent2"/>
        </a:solidFill>
      </dgm:spPr>
      <dgm:t>
        <a:bodyPr/>
        <a:lstStyle/>
        <a:p>
          <a:r>
            <a:rPr lang="cs-CZ" sz="2400" b="1" dirty="0" smtClean="0"/>
            <a:t>B. Ověřování a uznávání</a:t>
          </a:r>
          <a:endParaRPr lang="cs-CZ" sz="2400" b="1" dirty="0"/>
        </a:p>
      </dgm:t>
    </dgm:pt>
    <dgm:pt modelId="{A27FE150-9D04-4095-950D-2ECAD02DFA99}" type="parTrans" cxnId="{BF5F8624-4149-4A02-B2D4-62CA62FFF9CE}">
      <dgm:prSet/>
      <dgm:spPr/>
      <dgm:t>
        <a:bodyPr/>
        <a:lstStyle/>
        <a:p>
          <a:endParaRPr lang="cs-CZ"/>
        </a:p>
      </dgm:t>
    </dgm:pt>
    <dgm:pt modelId="{EDD6A197-6D90-4F00-807C-1016278BAB8C}" type="sibTrans" cxnId="{BF5F8624-4149-4A02-B2D4-62CA62FFF9CE}">
      <dgm:prSet/>
      <dgm:spPr/>
      <dgm:t>
        <a:bodyPr/>
        <a:lstStyle/>
        <a:p>
          <a:endParaRPr lang="cs-CZ"/>
        </a:p>
      </dgm:t>
    </dgm:pt>
    <dgm:pt modelId="{4BE46BFF-D0DA-493A-9DE7-A91386A12C09}">
      <dgm:prSet custT="1"/>
      <dgm:spPr>
        <a:solidFill>
          <a:schemeClr val="accent2"/>
        </a:solidFill>
      </dgm:spPr>
      <dgm:t>
        <a:bodyPr/>
        <a:lstStyle/>
        <a:p>
          <a:r>
            <a:rPr lang="cs-CZ" sz="2400" b="1" dirty="0" smtClean="0"/>
            <a:t>C. Sladění nabídky s trhem práce</a:t>
          </a:r>
          <a:endParaRPr lang="cs-CZ" sz="2400" b="1" dirty="0"/>
        </a:p>
      </dgm:t>
    </dgm:pt>
    <dgm:pt modelId="{ABBA1EB9-CBA5-4CED-8E1E-405ED64D29F8}" type="parTrans" cxnId="{47E127D1-73D5-4430-8031-C5B11D59D24B}">
      <dgm:prSet/>
      <dgm:spPr/>
      <dgm:t>
        <a:bodyPr/>
        <a:lstStyle/>
        <a:p>
          <a:endParaRPr lang="cs-CZ"/>
        </a:p>
      </dgm:t>
    </dgm:pt>
    <dgm:pt modelId="{BD50C8C7-2E51-43EE-A9F7-1D8E283979F2}" type="sibTrans" cxnId="{47E127D1-73D5-4430-8031-C5B11D59D24B}">
      <dgm:prSet/>
      <dgm:spPr/>
      <dgm:t>
        <a:bodyPr/>
        <a:lstStyle/>
        <a:p>
          <a:endParaRPr lang="cs-CZ"/>
        </a:p>
      </dgm:t>
    </dgm:pt>
    <dgm:pt modelId="{B04FD555-9198-4391-85BD-9E88D00D7152}">
      <dgm:prSet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/>
            <a:t>D. Rozvoj nabídky a dostupnost DV</a:t>
          </a:r>
          <a:endParaRPr lang="cs-CZ" sz="2400" b="1" dirty="0"/>
        </a:p>
      </dgm:t>
    </dgm:pt>
    <dgm:pt modelId="{E2784C1E-1799-4D7D-A23B-EAF7A7924F2B}" type="parTrans" cxnId="{A017CB55-D3B6-49A7-8D9E-5A4AC5ED4D1B}">
      <dgm:prSet/>
      <dgm:spPr/>
      <dgm:t>
        <a:bodyPr/>
        <a:lstStyle/>
        <a:p>
          <a:endParaRPr lang="cs-CZ"/>
        </a:p>
      </dgm:t>
    </dgm:pt>
    <dgm:pt modelId="{2FFC11CE-EF90-4EA9-857C-F143B40EFD6C}" type="sibTrans" cxnId="{A017CB55-D3B6-49A7-8D9E-5A4AC5ED4D1B}">
      <dgm:prSet/>
      <dgm:spPr/>
      <dgm:t>
        <a:bodyPr/>
        <a:lstStyle/>
        <a:p>
          <a:endParaRPr lang="cs-CZ"/>
        </a:p>
      </dgm:t>
    </dgm:pt>
    <dgm:pt modelId="{9133BD56-A9F7-4257-B102-B874C51F7F20}">
      <dgm:prSet custT="1"/>
      <dgm:spPr>
        <a:solidFill>
          <a:schemeClr val="accent2"/>
        </a:solidFill>
      </dgm:spPr>
      <dgm:t>
        <a:bodyPr/>
        <a:lstStyle/>
        <a:p>
          <a:r>
            <a:rPr lang="cs-CZ" sz="2400" b="1" dirty="0" smtClean="0"/>
            <a:t>E. DV zaměstnanců podniků</a:t>
          </a:r>
          <a:endParaRPr lang="cs-CZ" sz="2400" b="1" dirty="0"/>
        </a:p>
      </dgm:t>
    </dgm:pt>
    <dgm:pt modelId="{78DCA769-5AC0-4F1F-A358-922EF8DE5A90}" type="parTrans" cxnId="{46FE619B-9881-4049-9DEE-3D2F1776B8D5}">
      <dgm:prSet/>
      <dgm:spPr/>
      <dgm:t>
        <a:bodyPr/>
        <a:lstStyle/>
        <a:p>
          <a:endParaRPr lang="cs-CZ"/>
        </a:p>
      </dgm:t>
    </dgm:pt>
    <dgm:pt modelId="{18615C31-FE9A-4BD0-9F15-6810D1D4624B}" type="sibTrans" cxnId="{46FE619B-9881-4049-9DEE-3D2F1776B8D5}">
      <dgm:prSet/>
      <dgm:spPr/>
      <dgm:t>
        <a:bodyPr/>
        <a:lstStyle/>
        <a:p>
          <a:endParaRPr lang="cs-CZ"/>
        </a:p>
      </dgm:t>
    </dgm:pt>
    <dgm:pt modelId="{90BAC3CD-83EC-4BA7-9682-AA7457F904C8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/>
            <a:t>F. Kvalita DV</a:t>
          </a:r>
          <a:endParaRPr lang="cs-CZ" sz="2400" b="1" dirty="0"/>
        </a:p>
      </dgm:t>
    </dgm:pt>
    <dgm:pt modelId="{F1766B8D-E362-45D2-8944-379E47C1D363}" type="parTrans" cxnId="{431FCFB7-AB6C-45E9-B20B-5CF632D7C342}">
      <dgm:prSet/>
      <dgm:spPr/>
      <dgm:t>
        <a:bodyPr/>
        <a:lstStyle/>
        <a:p>
          <a:endParaRPr lang="cs-CZ"/>
        </a:p>
      </dgm:t>
    </dgm:pt>
    <dgm:pt modelId="{27671B96-4ABB-4C7D-AFB8-95F2F15B79D2}" type="sibTrans" cxnId="{431FCFB7-AB6C-45E9-B20B-5CF632D7C342}">
      <dgm:prSet/>
      <dgm:spPr/>
      <dgm:t>
        <a:bodyPr/>
        <a:lstStyle/>
        <a:p>
          <a:endParaRPr lang="cs-CZ"/>
        </a:p>
      </dgm:t>
    </dgm:pt>
    <dgm:pt modelId="{B2456005-077F-4A5A-80D5-0D95709BB398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/>
            <a:t>G. Informační a poradenský systém</a:t>
          </a:r>
          <a:endParaRPr lang="cs-CZ" sz="2400" b="1" dirty="0"/>
        </a:p>
      </dgm:t>
    </dgm:pt>
    <dgm:pt modelId="{B8C73F78-050E-421B-B97C-DD441A18653B}" type="parTrans" cxnId="{1911A3C8-7BCE-4710-BCC9-217E4792FE81}">
      <dgm:prSet/>
      <dgm:spPr/>
      <dgm:t>
        <a:bodyPr/>
        <a:lstStyle/>
        <a:p>
          <a:endParaRPr lang="cs-CZ"/>
        </a:p>
      </dgm:t>
    </dgm:pt>
    <dgm:pt modelId="{39A4515A-9E42-44D3-96BD-C01DB1B0E2C2}" type="sibTrans" cxnId="{1911A3C8-7BCE-4710-BCC9-217E4792FE81}">
      <dgm:prSet/>
      <dgm:spPr/>
      <dgm:t>
        <a:bodyPr/>
        <a:lstStyle/>
        <a:p>
          <a:endParaRPr lang="cs-CZ"/>
        </a:p>
      </dgm:t>
    </dgm:pt>
    <dgm:pt modelId="{54700125-3B52-4751-AFFC-C07158A7A25A}" type="pres">
      <dgm:prSet presAssocID="{4147879E-B603-42E0-992D-351FA62BCB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D3853D-0BBB-410B-A10A-985592025D81}" type="pres">
      <dgm:prSet presAssocID="{17CAEA64-C4EF-4A35-B1A2-8DEB8BE8518B}" presName="parentLin" presStyleCnt="0"/>
      <dgm:spPr/>
      <dgm:t>
        <a:bodyPr/>
        <a:lstStyle/>
        <a:p>
          <a:endParaRPr lang="cs-CZ"/>
        </a:p>
      </dgm:t>
    </dgm:pt>
    <dgm:pt modelId="{87C1EE8C-D6E9-42C9-939B-6CD6097EE706}" type="pres">
      <dgm:prSet presAssocID="{17CAEA64-C4EF-4A35-B1A2-8DEB8BE8518B}" presName="parentLeftMargin" presStyleLbl="node1" presStyleIdx="0" presStyleCnt="7"/>
      <dgm:spPr/>
      <dgm:t>
        <a:bodyPr/>
        <a:lstStyle/>
        <a:p>
          <a:endParaRPr lang="cs-CZ"/>
        </a:p>
      </dgm:t>
    </dgm:pt>
    <dgm:pt modelId="{7107EAA5-23AC-4658-AC96-9CAF3E2FE18B}" type="pres">
      <dgm:prSet presAssocID="{17CAEA64-C4EF-4A35-B1A2-8DEB8BE8518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08DF9E-5077-4EB9-9EA5-A89D8815D15D}" type="pres">
      <dgm:prSet presAssocID="{17CAEA64-C4EF-4A35-B1A2-8DEB8BE8518B}" presName="negativeSpace" presStyleCnt="0"/>
      <dgm:spPr/>
      <dgm:t>
        <a:bodyPr/>
        <a:lstStyle/>
        <a:p>
          <a:endParaRPr lang="cs-CZ"/>
        </a:p>
      </dgm:t>
    </dgm:pt>
    <dgm:pt modelId="{54EB918B-E585-48CD-BD17-B2B42746ED34}" type="pres">
      <dgm:prSet presAssocID="{17CAEA64-C4EF-4A35-B1A2-8DEB8BE8518B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C44255-F30A-401D-9D58-91C160211707}" type="pres">
      <dgm:prSet presAssocID="{F65F3BD6-7473-4B15-B4B4-8CABE6478538}" presName="spaceBetweenRectangles" presStyleCnt="0"/>
      <dgm:spPr/>
      <dgm:t>
        <a:bodyPr/>
        <a:lstStyle/>
        <a:p>
          <a:endParaRPr lang="cs-CZ"/>
        </a:p>
      </dgm:t>
    </dgm:pt>
    <dgm:pt modelId="{2E10D455-F3B1-42AB-8CBD-CD8F509B4D40}" type="pres">
      <dgm:prSet presAssocID="{B2748408-7CF0-4E69-8473-A98F62EEC77B}" presName="parentLin" presStyleCnt="0"/>
      <dgm:spPr/>
    </dgm:pt>
    <dgm:pt modelId="{605945E3-2CAD-46DE-9F3B-7C4F046AA58D}" type="pres">
      <dgm:prSet presAssocID="{B2748408-7CF0-4E69-8473-A98F62EEC77B}" presName="parentLeftMargin" presStyleLbl="node1" presStyleIdx="0" presStyleCnt="7"/>
      <dgm:spPr/>
      <dgm:t>
        <a:bodyPr/>
        <a:lstStyle/>
        <a:p>
          <a:endParaRPr lang="cs-CZ"/>
        </a:p>
      </dgm:t>
    </dgm:pt>
    <dgm:pt modelId="{1B82BDFA-1691-497A-B738-6D03876E1D19}" type="pres">
      <dgm:prSet presAssocID="{B2748408-7CF0-4E69-8473-A98F62EEC7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730A20-7DC7-4F06-9A24-B0A6FE5412C6}" type="pres">
      <dgm:prSet presAssocID="{B2748408-7CF0-4E69-8473-A98F62EEC77B}" presName="negativeSpace" presStyleCnt="0"/>
      <dgm:spPr/>
    </dgm:pt>
    <dgm:pt modelId="{5B3731D7-286B-403E-A3FC-434110F88F9E}" type="pres">
      <dgm:prSet presAssocID="{B2748408-7CF0-4E69-8473-A98F62EEC77B}" presName="childText" presStyleLbl="conFgAcc1" presStyleIdx="1" presStyleCnt="7">
        <dgm:presLayoutVars>
          <dgm:bulletEnabled val="1"/>
        </dgm:presLayoutVars>
      </dgm:prSet>
      <dgm:spPr/>
    </dgm:pt>
    <dgm:pt modelId="{41CE8E33-BA07-4E03-A8E4-C9489CAFB0EE}" type="pres">
      <dgm:prSet presAssocID="{EDD6A197-6D90-4F00-807C-1016278BAB8C}" presName="spaceBetweenRectangles" presStyleCnt="0"/>
      <dgm:spPr/>
    </dgm:pt>
    <dgm:pt modelId="{60B33204-5DA1-4ECB-8A7B-86D80B726D16}" type="pres">
      <dgm:prSet presAssocID="{4BE46BFF-D0DA-493A-9DE7-A91386A12C09}" presName="parentLin" presStyleCnt="0"/>
      <dgm:spPr/>
    </dgm:pt>
    <dgm:pt modelId="{E118E9D3-7E09-4161-8200-65C10EC9FD9D}" type="pres">
      <dgm:prSet presAssocID="{4BE46BFF-D0DA-493A-9DE7-A91386A12C09}" presName="parentLeftMargin" presStyleLbl="node1" presStyleIdx="1" presStyleCnt="7"/>
      <dgm:spPr/>
      <dgm:t>
        <a:bodyPr/>
        <a:lstStyle/>
        <a:p>
          <a:endParaRPr lang="cs-CZ"/>
        </a:p>
      </dgm:t>
    </dgm:pt>
    <dgm:pt modelId="{EFD5EA06-3EA5-4AF9-81ED-304838DA1CC2}" type="pres">
      <dgm:prSet presAssocID="{4BE46BFF-D0DA-493A-9DE7-A91386A12C0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94027D-1CA0-4BC0-A9A4-B972E37B25A7}" type="pres">
      <dgm:prSet presAssocID="{4BE46BFF-D0DA-493A-9DE7-A91386A12C09}" presName="negativeSpace" presStyleCnt="0"/>
      <dgm:spPr/>
    </dgm:pt>
    <dgm:pt modelId="{2FAED6C9-0FA9-4FFF-A298-5B0F3DF6C39F}" type="pres">
      <dgm:prSet presAssocID="{4BE46BFF-D0DA-493A-9DE7-A91386A12C09}" presName="childText" presStyleLbl="conFgAcc1" presStyleIdx="2" presStyleCnt="7">
        <dgm:presLayoutVars>
          <dgm:bulletEnabled val="1"/>
        </dgm:presLayoutVars>
      </dgm:prSet>
      <dgm:spPr/>
    </dgm:pt>
    <dgm:pt modelId="{21F6ED6F-C3DD-4684-9B2F-E2041FA1F7DF}" type="pres">
      <dgm:prSet presAssocID="{BD50C8C7-2E51-43EE-A9F7-1D8E283979F2}" presName="spaceBetweenRectangles" presStyleCnt="0"/>
      <dgm:spPr/>
    </dgm:pt>
    <dgm:pt modelId="{46A958F5-9165-4CD3-B6D1-CD2FFB596C1B}" type="pres">
      <dgm:prSet presAssocID="{B04FD555-9198-4391-85BD-9E88D00D7152}" presName="parentLin" presStyleCnt="0"/>
      <dgm:spPr/>
    </dgm:pt>
    <dgm:pt modelId="{283443A2-3F68-48A3-BC85-C8E11761421A}" type="pres">
      <dgm:prSet presAssocID="{B04FD555-9198-4391-85BD-9E88D00D7152}" presName="parentLeftMargin" presStyleLbl="node1" presStyleIdx="2" presStyleCnt="7"/>
      <dgm:spPr/>
      <dgm:t>
        <a:bodyPr/>
        <a:lstStyle/>
        <a:p>
          <a:endParaRPr lang="cs-CZ"/>
        </a:p>
      </dgm:t>
    </dgm:pt>
    <dgm:pt modelId="{C0ACC86F-2EA5-4EC6-9BB1-A94047EDC57B}" type="pres">
      <dgm:prSet presAssocID="{B04FD555-9198-4391-85BD-9E88D00D715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F6B41B-CFFA-4C24-AA5B-FB6FAF2ACC3B}" type="pres">
      <dgm:prSet presAssocID="{B04FD555-9198-4391-85BD-9E88D00D7152}" presName="negativeSpace" presStyleCnt="0"/>
      <dgm:spPr/>
    </dgm:pt>
    <dgm:pt modelId="{1693BC94-6C6A-4421-B7CC-334EC65C221B}" type="pres">
      <dgm:prSet presAssocID="{B04FD555-9198-4391-85BD-9E88D00D7152}" presName="childText" presStyleLbl="conFgAcc1" presStyleIdx="3" presStyleCnt="7">
        <dgm:presLayoutVars>
          <dgm:bulletEnabled val="1"/>
        </dgm:presLayoutVars>
      </dgm:prSet>
      <dgm:spPr/>
    </dgm:pt>
    <dgm:pt modelId="{22B6F373-15F0-4CCC-BAD4-5AD6934FE948}" type="pres">
      <dgm:prSet presAssocID="{2FFC11CE-EF90-4EA9-857C-F143B40EFD6C}" presName="spaceBetweenRectangles" presStyleCnt="0"/>
      <dgm:spPr/>
    </dgm:pt>
    <dgm:pt modelId="{5C49E07D-3FD4-458C-9E39-D67458284D1A}" type="pres">
      <dgm:prSet presAssocID="{9133BD56-A9F7-4257-B102-B874C51F7F20}" presName="parentLin" presStyleCnt="0"/>
      <dgm:spPr/>
    </dgm:pt>
    <dgm:pt modelId="{C52B18DB-640B-4E59-A3FD-C520F12D8E89}" type="pres">
      <dgm:prSet presAssocID="{9133BD56-A9F7-4257-B102-B874C51F7F20}" presName="parentLeftMargin" presStyleLbl="node1" presStyleIdx="3" presStyleCnt="7"/>
      <dgm:spPr/>
      <dgm:t>
        <a:bodyPr/>
        <a:lstStyle/>
        <a:p>
          <a:endParaRPr lang="cs-CZ"/>
        </a:p>
      </dgm:t>
    </dgm:pt>
    <dgm:pt modelId="{A620BCEB-73EE-4BB1-8684-7C16F250F166}" type="pres">
      <dgm:prSet presAssocID="{9133BD56-A9F7-4257-B102-B874C51F7F2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0403CE-429F-44BA-980F-F160BA521A1C}" type="pres">
      <dgm:prSet presAssocID="{9133BD56-A9F7-4257-B102-B874C51F7F20}" presName="negativeSpace" presStyleCnt="0"/>
      <dgm:spPr/>
    </dgm:pt>
    <dgm:pt modelId="{C17719FB-90EB-4694-99E4-FE5845F9DC71}" type="pres">
      <dgm:prSet presAssocID="{9133BD56-A9F7-4257-B102-B874C51F7F20}" presName="childText" presStyleLbl="conFgAcc1" presStyleIdx="4" presStyleCnt="7">
        <dgm:presLayoutVars>
          <dgm:bulletEnabled val="1"/>
        </dgm:presLayoutVars>
      </dgm:prSet>
      <dgm:spPr/>
    </dgm:pt>
    <dgm:pt modelId="{F876BCDB-B18A-405D-B1F5-1A56800A453B}" type="pres">
      <dgm:prSet presAssocID="{18615C31-FE9A-4BD0-9F15-6810D1D4624B}" presName="spaceBetweenRectangles" presStyleCnt="0"/>
      <dgm:spPr/>
    </dgm:pt>
    <dgm:pt modelId="{A4B828BD-639C-4331-80A5-1D9C4068EA3D}" type="pres">
      <dgm:prSet presAssocID="{90BAC3CD-83EC-4BA7-9682-AA7457F904C8}" presName="parentLin" presStyleCnt="0"/>
      <dgm:spPr/>
    </dgm:pt>
    <dgm:pt modelId="{479FFC62-7D6A-4934-8792-C14598361AAC}" type="pres">
      <dgm:prSet presAssocID="{90BAC3CD-83EC-4BA7-9682-AA7457F904C8}" presName="parentLeftMargin" presStyleLbl="node1" presStyleIdx="4" presStyleCnt="7"/>
      <dgm:spPr/>
      <dgm:t>
        <a:bodyPr/>
        <a:lstStyle/>
        <a:p>
          <a:endParaRPr lang="cs-CZ"/>
        </a:p>
      </dgm:t>
    </dgm:pt>
    <dgm:pt modelId="{654BA7FA-2ABA-49C8-8041-BA3A3DE433C8}" type="pres">
      <dgm:prSet presAssocID="{90BAC3CD-83EC-4BA7-9682-AA7457F904C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A3F14E-854D-4AA1-8BED-2550ADE7E255}" type="pres">
      <dgm:prSet presAssocID="{90BAC3CD-83EC-4BA7-9682-AA7457F904C8}" presName="negativeSpace" presStyleCnt="0"/>
      <dgm:spPr/>
    </dgm:pt>
    <dgm:pt modelId="{D741F541-56B1-42BE-8B17-7190F23E90B5}" type="pres">
      <dgm:prSet presAssocID="{90BAC3CD-83EC-4BA7-9682-AA7457F904C8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7CD701-F4CD-43E2-BED0-A430378C1039}" type="pres">
      <dgm:prSet presAssocID="{27671B96-4ABB-4C7D-AFB8-95F2F15B79D2}" presName="spaceBetweenRectangles" presStyleCnt="0"/>
      <dgm:spPr/>
    </dgm:pt>
    <dgm:pt modelId="{9AF3EB10-F4E2-430D-8A7B-7B9A302EBBC8}" type="pres">
      <dgm:prSet presAssocID="{B2456005-077F-4A5A-80D5-0D95709BB398}" presName="parentLin" presStyleCnt="0"/>
      <dgm:spPr/>
    </dgm:pt>
    <dgm:pt modelId="{42CA0BDA-AD13-4CAB-9608-E3B5B50D1E02}" type="pres">
      <dgm:prSet presAssocID="{B2456005-077F-4A5A-80D5-0D95709BB398}" presName="parentLeftMargin" presStyleLbl="node1" presStyleIdx="5" presStyleCnt="7"/>
      <dgm:spPr/>
      <dgm:t>
        <a:bodyPr/>
        <a:lstStyle/>
        <a:p>
          <a:endParaRPr lang="cs-CZ"/>
        </a:p>
      </dgm:t>
    </dgm:pt>
    <dgm:pt modelId="{86D93A42-3FC9-4FE2-B6ED-E783A15583EA}" type="pres">
      <dgm:prSet presAssocID="{B2456005-077F-4A5A-80D5-0D95709BB39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71DA06-120D-4D8B-B355-5AD6AB02A17D}" type="pres">
      <dgm:prSet presAssocID="{B2456005-077F-4A5A-80D5-0D95709BB398}" presName="negativeSpace" presStyleCnt="0"/>
      <dgm:spPr/>
    </dgm:pt>
    <dgm:pt modelId="{2550EC16-7E29-4DB2-A919-D2CBC623A3B3}" type="pres">
      <dgm:prSet presAssocID="{B2456005-077F-4A5A-80D5-0D95709BB39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D16D734-F43F-43DC-8CC3-661C0629DB4C}" type="presOf" srcId="{B2748408-7CF0-4E69-8473-A98F62EEC77B}" destId="{1B82BDFA-1691-497A-B738-6D03876E1D19}" srcOrd="1" destOrd="0" presId="urn:microsoft.com/office/officeart/2005/8/layout/list1"/>
    <dgm:cxn modelId="{36BC606D-1A4E-458F-887D-326984EE6475}" type="presOf" srcId="{9133BD56-A9F7-4257-B102-B874C51F7F20}" destId="{A620BCEB-73EE-4BB1-8684-7C16F250F166}" srcOrd="1" destOrd="0" presId="urn:microsoft.com/office/officeart/2005/8/layout/list1"/>
    <dgm:cxn modelId="{FFBD01F1-7810-45E7-AA7F-43AB5C812BC3}" type="presOf" srcId="{B04FD555-9198-4391-85BD-9E88D00D7152}" destId="{C0ACC86F-2EA5-4EC6-9BB1-A94047EDC57B}" srcOrd="1" destOrd="0" presId="urn:microsoft.com/office/officeart/2005/8/layout/list1"/>
    <dgm:cxn modelId="{46FE619B-9881-4049-9DEE-3D2F1776B8D5}" srcId="{4147879E-B603-42E0-992D-351FA62BCB17}" destId="{9133BD56-A9F7-4257-B102-B874C51F7F20}" srcOrd="4" destOrd="0" parTransId="{78DCA769-5AC0-4F1F-A358-922EF8DE5A90}" sibTransId="{18615C31-FE9A-4BD0-9F15-6810D1D4624B}"/>
    <dgm:cxn modelId="{BA7813DC-4737-41C7-B72A-24B58D746322}" type="presOf" srcId="{B2456005-077F-4A5A-80D5-0D95709BB398}" destId="{86D93A42-3FC9-4FE2-B6ED-E783A15583EA}" srcOrd="1" destOrd="0" presId="urn:microsoft.com/office/officeart/2005/8/layout/list1"/>
    <dgm:cxn modelId="{A017CB55-D3B6-49A7-8D9E-5A4AC5ED4D1B}" srcId="{4147879E-B603-42E0-992D-351FA62BCB17}" destId="{B04FD555-9198-4391-85BD-9E88D00D7152}" srcOrd="3" destOrd="0" parTransId="{E2784C1E-1799-4D7D-A23B-EAF7A7924F2B}" sibTransId="{2FFC11CE-EF90-4EA9-857C-F143B40EFD6C}"/>
    <dgm:cxn modelId="{431FCFB7-AB6C-45E9-B20B-5CF632D7C342}" srcId="{4147879E-B603-42E0-992D-351FA62BCB17}" destId="{90BAC3CD-83EC-4BA7-9682-AA7457F904C8}" srcOrd="5" destOrd="0" parTransId="{F1766B8D-E362-45D2-8944-379E47C1D363}" sibTransId="{27671B96-4ABB-4C7D-AFB8-95F2F15B79D2}"/>
    <dgm:cxn modelId="{6DB18909-FCA3-4918-B623-06E3F56631B5}" type="presOf" srcId="{B2456005-077F-4A5A-80D5-0D95709BB398}" destId="{42CA0BDA-AD13-4CAB-9608-E3B5B50D1E02}" srcOrd="0" destOrd="0" presId="urn:microsoft.com/office/officeart/2005/8/layout/list1"/>
    <dgm:cxn modelId="{47E127D1-73D5-4430-8031-C5B11D59D24B}" srcId="{4147879E-B603-42E0-992D-351FA62BCB17}" destId="{4BE46BFF-D0DA-493A-9DE7-A91386A12C09}" srcOrd="2" destOrd="0" parTransId="{ABBA1EB9-CBA5-4CED-8E1E-405ED64D29F8}" sibTransId="{BD50C8C7-2E51-43EE-A9F7-1D8E283979F2}"/>
    <dgm:cxn modelId="{CCF413DB-0157-4C32-86A8-670BB52D59C7}" type="presOf" srcId="{17CAEA64-C4EF-4A35-B1A2-8DEB8BE8518B}" destId="{87C1EE8C-D6E9-42C9-939B-6CD6097EE706}" srcOrd="0" destOrd="0" presId="urn:microsoft.com/office/officeart/2005/8/layout/list1"/>
    <dgm:cxn modelId="{BF5F8624-4149-4A02-B2D4-62CA62FFF9CE}" srcId="{4147879E-B603-42E0-992D-351FA62BCB17}" destId="{B2748408-7CF0-4E69-8473-A98F62EEC77B}" srcOrd="1" destOrd="0" parTransId="{A27FE150-9D04-4095-950D-2ECAD02DFA99}" sibTransId="{EDD6A197-6D90-4F00-807C-1016278BAB8C}"/>
    <dgm:cxn modelId="{99706369-6645-431F-8102-A84E7C966FA4}" type="presOf" srcId="{B2748408-7CF0-4E69-8473-A98F62EEC77B}" destId="{605945E3-2CAD-46DE-9F3B-7C4F046AA58D}" srcOrd="0" destOrd="0" presId="urn:microsoft.com/office/officeart/2005/8/layout/list1"/>
    <dgm:cxn modelId="{B131C88F-084E-4AEF-8EA1-A663BB694CBE}" type="presOf" srcId="{4BE46BFF-D0DA-493A-9DE7-A91386A12C09}" destId="{E118E9D3-7E09-4161-8200-65C10EC9FD9D}" srcOrd="0" destOrd="0" presId="urn:microsoft.com/office/officeart/2005/8/layout/list1"/>
    <dgm:cxn modelId="{4D8542A4-7C63-4394-B42B-E72EB0C96990}" type="presOf" srcId="{9133BD56-A9F7-4257-B102-B874C51F7F20}" destId="{C52B18DB-640B-4E59-A3FD-C520F12D8E89}" srcOrd="0" destOrd="0" presId="urn:microsoft.com/office/officeart/2005/8/layout/list1"/>
    <dgm:cxn modelId="{759C0CCF-A043-47C0-B5A3-6E5CD62A0918}" type="presOf" srcId="{B04FD555-9198-4391-85BD-9E88D00D7152}" destId="{283443A2-3F68-48A3-BC85-C8E11761421A}" srcOrd="0" destOrd="0" presId="urn:microsoft.com/office/officeart/2005/8/layout/list1"/>
    <dgm:cxn modelId="{E3EC0FAA-2922-4F56-A265-DC6997996789}" type="presOf" srcId="{4147879E-B603-42E0-992D-351FA62BCB17}" destId="{54700125-3B52-4751-AFFC-C07158A7A25A}" srcOrd="0" destOrd="0" presId="urn:microsoft.com/office/officeart/2005/8/layout/list1"/>
    <dgm:cxn modelId="{1911A3C8-7BCE-4710-BCC9-217E4792FE81}" srcId="{4147879E-B603-42E0-992D-351FA62BCB17}" destId="{B2456005-077F-4A5A-80D5-0D95709BB398}" srcOrd="6" destOrd="0" parTransId="{B8C73F78-050E-421B-B97C-DD441A18653B}" sibTransId="{39A4515A-9E42-44D3-96BD-C01DB1B0E2C2}"/>
    <dgm:cxn modelId="{B8CC60B4-4438-4489-9037-6194DD58C1DB}" type="presOf" srcId="{90BAC3CD-83EC-4BA7-9682-AA7457F904C8}" destId="{479FFC62-7D6A-4934-8792-C14598361AAC}" srcOrd="0" destOrd="0" presId="urn:microsoft.com/office/officeart/2005/8/layout/list1"/>
    <dgm:cxn modelId="{3DF319A1-8752-424C-B7E0-3A4A999B6884}" type="presOf" srcId="{17CAEA64-C4EF-4A35-B1A2-8DEB8BE8518B}" destId="{7107EAA5-23AC-4658-AC96-9CAF3E2FE18B}" srcOrd="1" destOrd="0" presId="urn:microsoft.com/office/officeart/2005/8/layout/list1"/>
    <dgm:cxn modelId="{B7378A9E-D069-4C82-BBEA-90D9CD4B289B}" srcId="{4147879E-B603-42E0-992D-351FA62BCB17}" destId="{17CAEA64-C4EF-4A35-B1A2-8DEB8BE8518B}" srcOrd="0" destOrd="0" parTransId="{3D01D260-9F64-4BDC-B143-DE0884851781}" sibTransId="{F65F3BD6-7473-4B15-B4B4-8CABE6478538}"/>
    <dgm:cxn modelId="{76A1F9B1-1DBC-41C6-8864-6D930929284E}" type="presOf" srcId="{90BAC3CD-83EC-4BA7-9682-AA7457F904C8}" destId="{654BA7FA-2ABA-49C8-8041-BA3A3DE433C8}" srcOrd="1" destOrd="0" presId="urn:microsoft.com/office/officeart/2005/8/layout/list1"/>
    <dgm:cxn modelId="{48B70D0A-41D8-40A0-8A65-8B6616F9DA6C}" type="presOf" srcId="{4BE46BFF-D0DA-493A-9DE7-A91386A12C09}" destId="{EFD5EA06-3EA5-4AF9-81ED-304838DA1CC2}" srcOrd="1" destOrd="0" presId="urn:microsoft.com/office/officeart/2005/8/layout/list1"/>
    <dgm:cxn modelId="{9B5E9949-0917-42E6-AB15-043D2B817957}" type="presParOf" srcId="{54700125-3B52-4751-AFFC-C07158A7A25A}" destId="{BDD3853D-0BBB-410B-A10A-985592025D81}" srcOrd="0" destOrd="0" presId="urn:microsoft.com/office/officeart/2005/8/layout/list1"/>
    <dgm:cxn modelId="{E2FD709D-59C3-4B13-98CA-3C5A13007079}" type="presParOf" srcId="{BDD3853D-0BBB-410B-A10A-985592025D81}" destId="{87C1EE8C-D6E9-42C9-939B-6CD6097EE706}" srcOrd="0" destOrd="0" presId="urn:microsoft.com/office/officeart/2005/8/layout/list1"/>
    <dgm:cxn modelId="{BBA49543-A442-4A35-9282-2761B45D9480}" type="presParOf" srcId="{BDD3853D-0BBB-410B-A10A-985592025D81}" destId="{7107EAA5-23AC-4658-AC96-9CAF3E2FE18B}" srcOrd="1" destOrd="0" presId="urn:microsoft.com/office/officeart/2005/8/layout/list1"/>
    <dgm:cxn modelId="{B0D5D803-BF43-4164-AEB4-F7D4694EF33B}" type="presParOf" srcId="{54700125-3B52-4751-AFFC-C07158A7A25A}" destId="{1C08DF9E-5077-4EB9-9EA5-A89D8815D15D}" srcOrd="1" destOrd="0" presId="urn:microsoft.com/office/officeart/2005/8/layout/list1"/>
    <dgm:cxn modelId="{76FE7B69-8338-48A5-842F-712031090866}" type="presParOf" srcId="{54700125-3B52-4751-AFFC-C07158A7A25A}" destId="{54EB918B-E585-48CD-BD17-B2B42746ED34}" srcOrd="2" destOrd="0" presId="urn:microsoft.com/office/officeart/2005/8/layout/list1"/>
    <dgm:cxn modelId="{B86E3C87-DDBB-4BBE-BC33-C91976AAD437}" type="presParOf" srcId="{54700125-3B52-4751-AFFC-C07158A7A25A}" destId="{ABC44255-F30A-401D-9D58-91C160211707}" srcOrd="3" destOrd="0" presId="urn:microsoft.com/office/officeart/2005/8/layout/list1"/>
    <dgm:cxn modelId="{38CC933A-64DA-47E8-AF80-478F45731676}" type="presParOf" srcId="{54700125-3B52-4751-AFFC-C07158A7A25A}" destId="{2E10D455-F3B1-42AB-8CBD-CD8F509B4D40}" srcOrd="4" destOrd="0" presId="urn:microsoft.com/office/officeart/2005/8/layout/list1"/>
    <dgm:cxn modelId="{DF19AF48-DC4D-4255-AF52-E49FC4964B7D}" type="presParOf" srcId="{2E10D455-F3B1-42AB-8CBD-CD8F509B4D40}" destId="{605945E3-2CAD-46DE-9F3B-7C4F046AA58D}" srcOrd="0" destOrd="0" presId="urn:microsoft.com/office/officeart/2005/8/layout/list1"/>
    <dgm:cxn modelId="{E2FD89BD-0A0D-4467-B043-168E5FDAED48}" type="presParOf" srcId="{2E10D455-F3B1-42AB-8CBD-CD8F509B4D40}" destId="{1B82BDFA-1691-497A-B738-6D03876E1D19}" srcOrd="1" destOrd="0" presId="urn:microsoft.com/office/officeart/2005/8/layout/list1"/>
    <dgm:cxn modelId="{57A8575D-1D62-4573-B55E-9C3DAD6982F2}" type="presParOf" srcId="{54700125-3B52-4751-AFFC-C07158A7A25A}" destId="{B8730A20-7DC7-4F06-9A24-B0A6FE5412C6}" srcOrd="5" destOrd="0" presId="urn:microsoft.com/office/officeart/2005/8/layout/list1"/>
    <dgm:cxn modelId="{E70D19F5-BECC-44F9-8102-4B0413344694}" type="presParOf" srcId="{54700125-3B52-4751-AFFC-C07158A7A25A}" destId="{5B3731D7-286B-403E-A3FC-434110F88F9E}" srcOrd="6" destOrd="0" presId="urn:microsoft.com/office/officeart/2005/8/layout/list1"/>
    <dgm:cxn modelId="{A6B98C0B-8356-4E4C-B94A-64CAFB7EF57B}" type="presParOf" srcId="{54700125-3B52-4751-AFFC-C07158A7A25A}" destId="{41CE8E33-BA07-4E03-A8E4-C9489CAFB0EE}" srcOrd="7" destOrd="0" presId="urn:microsoft.com/office/officeart/2005/8/layout/list1"/>
    <dgm:cxn modelId="{3B5EC65A-9C4C-4E40-85FB-89C474C21525}" type="presParOf" srcId="{54700125-3B52-4751-AFFC-C07158A7A25A}" destId="{60B33204-5DA1-4ECB-8A7B-86D80B726D16}" srcOrd="8" destOrd="0" presId="urn:microsoft.com/office/officeart/2005/8/layout/list1"/>
    <dgm:cxn modelId="{C042153B-D82B-4CC4-921D-09FE8B3FBC70}" type="presParOf" srcId="{60B33204-5DA1-4ECB-8A7B-86D80B726D16}" destId="{E118E9D3-7E09-4161-8200-65C10EC9FD9D}" srcOrd="0" destOrd="0" presId="urn:microsoft.com/office/officeart/2005/8/layout/list1"/>
    <dgm:cxn modelId="{E22204E6-5E87-4661-A57E-E1ADC5B0672B}" type="presParOf" srcId="{60B33204-5DA1-4ECB-8A7B-86D80B726D16}" destId="{EFD5EA06-3EA5-4AF9-81ED-304838DA1CC2}" srcOrd="1" destOrd="0" presId="urn:microsoft.com/office/officeart/2005/8/layout/list1"/>
    <dgm:cxn modelId="{4A483996-CDF6-4408-9178-353F4707FB6F}" type="presParOf" srcId="{54700125-3B52-4751-AFFC-C07158A7A25A}" destId="{4394027D-1CA0-4BC0-A9A4-B972E37B25A7}" srcOrd="9" destOrd="0" presId="urn:microsoft.com/office/officeart/2005/8/layout/list1"/>
    <dgm:cxn modelId="{A48A20E8-EF93-4C57-830E-DFAE3BE01AF2}" type="presParOf" srcId="{54700125-3B52-4751-AFFC-C07158A7A25A}" destId="{2FAED6C9-0FA9-4FFF-A298-5B0F3DF6C39F}" srcOrd="10" destOrd="0" presId="urn:microsoft.com/office/officeart/2005/8/layout/list1"/>
    <dgm:cxn modelId="{566E4157-A88B-48EE-B63A-8F28B47F598B}" type="presParOf" srcId="{54700125-3B52-4751-AFFC-C07158A7A25A}" destId="{21F6ED6F-C3DD-4684-9B2F-E2041FA1F7DF}" srcOrd="11" destOrd="0" presId="urn:microsoft.com/office/officeart/2005/8/layout/list1"/>
    <dgm:cxn modelId="{8B820662-F8D0-4200-868B-2A7EB6A1D848}" type="presParOf" srcId="{54700125-3B52-4751-AFFC-C07158A7A25A}" destId="{46A958F5-9165-4CD3-B6D1-CD2FFB596C1B}" srcOrd="12" destOrd="0" presId="urn:microsoft.com/office/officeart/2005/8/layout/list1"/>
    <dgm:cxn modelId="{DB287F4F-EE6F-489B-9778-F2F67BE84530}" type="presParOf" srcId="{46A958F5-9165-4CD3-B6D1-CD2FFB596C1B}" destId="{283443A2-3F68-48A3-BC85-C8E11761421A}" srcOrd="0" destOrd="0" presId="urn:microsoft.com/office/officeart/2005/8/layout/list1"/>
    <dgm:cxn modelId="{FC270C87-0362-40A5-8D0F-23A9B80B26F9}" type="presParOf" srcId="{46A958F5-9165-4CD3-B6D1-CD2FFB596C1B}" destId="{C0ACC86F-2EA5-4EC6-9BB1-A94047EDC57B}" srcOrd="1" destOrd="0" presId="urn:microsoft.com/office/officeart/2005/8/layout/list1"/>
    <dgm:cxn modelId="{73ADD573-198D-426B-968B-83EBD7FECDB8}" type="presParOf" srcId="{54700125-3B52-4751-AFFC-C07158A7A25A}" destId="{C9F6B41B-CFFA-4C24-AA5B-FB6FAF2ACC3B}" srcOrd="13" destOrd="0" presId="urn:microsoft.com/office/officeart/2005/8/layout/list1"/>
    <dgm:cxn modelId="{9328A3AC-F4BC-42E4-982A-98E7137D2C35}" type="presParOf" srcId="{54700125-3B52-4751-AFFC-C07158A7A25A}" destId="{1693BC94-6C6A-4421-B7CC-334EC65C221B}" srcOrd="14" destOrd="0" presId="urn:microsoft.com/office/officeart/2005/8/layout/list1"/>
    <dgm:cxn modelId="{8BE3FCAE-947E-436D-9C19-5C11020F6277}" type="presParOf" srcId="{54700125-3B52-4751-AFFC-C07158A7A25A}" destId="{22B6F373-15F0-4CCC-BAD4-5AD6934FE948}" srcOrd="15" destOrd="0" presId="urn:microsoft.com/office/officeart/2005/8/layout/list1"/>
    <dgm:cxn modelId="{3330482E-3442-4ACB-93F3-1B3EC335F1E2}" type="presParOf" srcId="{54700125-3B52-4751-AFFC-C07158A7A25A}" destId="{5C49E07D-3FD4-458C-9E39-D67458284D1A}" srcOrd="16" destOrd="0" presId="urn:microsoft.com/office/officeart/2005/8/layout/list1"/>
    <dgm:cxn modelId="{C8F4211B-6333-4A3E-A00F-4AD0D61BD15F}" type="presParOf" srcId="{5C49E07D-3FD4-458C-9E39-D67458284D1A}" destId="{C52B18DB-640B-4E59-A3FD-C520F12D8E89}" srcOrd="0" destOrd="0" presId="urn:microsoft.com/office/officeart/2005/8/layout/list1"/>
    <dgm:cxn modelId="{ABBC2BFD-CD84-42A2-A8A7-4D25AA9A098F}" type="presParOf" srcId="{5C49E07D-3FD4-458C-9E39-D67458284D1A}" destId="{A620BCEB-73EE-4BB1-8684-7C16F250F166}" srcOrd="1" destOrd="0" presId="urn:microsoft.com/office/officeart/2005/8/layout/list1"/>
    <dgm:cxn modelId="{FD0F4F96-D781-4BBE-A1DF-8A2EA0A82E13}" type="presParOf" srcId="{54700125-3B52-4751-AFFC-C07158A7A25A}" destId="{B60403CE-429F-44BA-980F-F160BA521A1C}" srcOrd="17" destOrd="0" presId="urn:microsoft.com/office/officeart/2005/8/layout/list1"/>
    <dgm:cxn modelId="{A7D10784-B399-48AC-84F0-EBC120FFDBAB}" type="presParOf" srcId="{54700125-3B52-4751-AFFC-C07158A7A25A}" destId="{C17719FB-90EB-4694-99E4-FE5845F9DC71}" srcOrd="18" destOrd="0" presId="urn:microsoft.com/office/officeart/2005/8/layout/list1"/>
    <dgm:cxn modelId="{7CA58D3E-1A6B-4558-836A-84E7121AE958}" type="presParOf" srcId="{54700125-3B52-4751-AFFC-C07158A7A25A}" destId="{F876BCDB-B18A-405D-B1F5-1A56800A453B}" srcOrd="19" destOrd="0" presId="urn:microsoft.com/office/officeart/2005/8/layout/list1"/>
    <dgm:cxn modelId="{B2C02C72-A6BD-402A-B6D2-2AB625A54194}" type="presParOf" srcId="{54700125-3B52-4751-AFFC-C07158A7A25A}" destId="{A4B828BD-639C-4331-80A5-1D9C4068EA3D}" srcOrd="20" destOrd="0" presId="urn:microsoft.com/office/officeart/2005/8/layout/list1"/>
    <dgm:cxn modelId="{16113C67-84F9-402C-899C-8A05E491DC0D}" type="presParOf" srcId="{A4B828BD-639C-4331-80A5-1D9C4068EA3D}" destId="{479FFC62-7D6A-4934-8792-C14598361AAC}" srcOrd="0" destOrd="0" presId="urn:microsoft.com/office/officeart/2005/8/layout/list1"/>
    <dgm:cxn modelId="{8E39EA63-5CBF-44C8-80B1-1B65A525D00F}" type="presParOf" srcId="{A4B828BD-639C-4331-80A5-1D9C4068EA3D}" destId="{654BA7FA-2ABA-49C8-8041-BA3A3DE433C8}" srcOrd="1" destOrd="0" presId="urn:microsoft.com/office/officeart/2005/8/layout/list1"/>
    <dgm:cxn modelId="{E22E0111-FAA0-466A-863B-B4C96188BECA}" type="presParOf" srcId="{54700125-3B52-4751-AFFC-C07158A7A25A}" destId="{57A3F14E-854D-4AA1-8BED-2550ADE7E255}" srcOrd="21" destOrd="0" presId="urn:microsoft.com/office/officeart/2005/8/layout/list1"/>
    <dgm:cxn modelId="{62543832-B732-4668-9466-43C141B75BA4}" type="presParOf" srcId="{54700125-3B52-4751-AFFC-C07158A7A25A}" destId="{D741F541-56B1-42BE-8B17-7190F23E90B5}" srcOrd="22" destOrd="0" presId="urn:microsoft.com/office/officeart/2005/8/layout/list1"/>
    <dgm:cxn modelId="{881A7141-130B-4B85-B3BB-67F5194ADBA0}" type="presParOf" srcId="{54700125-3B52-4751-AFFC-C07158A7A25A}" destId="{3A7CD701-F4CD-43E2-BED0-A430378C1039}" srcOrd="23" destOrd="0" presId="urn:microsoft.com/office/officeart/2005/8/layout/list1"/>
    <dgm:cxn modelId="{13183719-0300-41DD-A5F2-6BD1FA511E64}" type="presParOf" srcId="{54700125-3B52-4751-AFFC-C07158A7A25A}" destId="{9AF3EB10-F4E2-430D-8A7B-7B9A302EBBC8}" srcOrd="24" destOrd="0" presId="urn:microsoft.com/office/officeart/2005/8/layout/list1"/>
    <dgm:cxn modelId="{6FBA24FE-32CA-4C52-B26C-DFBE46D82559}" type="presParOf" srcId="{9AF3EB10-F4E2-430D-8A7B-7B9A302EBBC8}" destId="{42CA0BDA-AD13-4CAB-9608-E3B5B50D1E02}" srcOrd="0" destOrd="0" presId="urn:microsoft.com/office/officeart/2005/8/layout/list1"/>
    <dgm:cxn modelId="{D32772BE-578A-4820-B13E-8D5CD255D483}" type="presParOf" srcId="{9AF3EB10-F4E2-430D-8A7B-7B9A302EBBC8}" destId="{86D93A42-3FC9-4FE2-B6ED-E783A15583EA}" srcOrd="1" destOrd="0" presId="urn:microsoft.com/office/officeart/2005/8/layout/list1"/>
    <dgm:cxn modelId="{65F91A45-E049-421F-985A-528A144E186A}" type="presParOf" srcId="{54700125-3B52-4751-AFFC-C07158A7A25A}" destId="{7571DA06-120D-4D8B-B355-5AD6AB02A17D}" srcOrd="25" destOrd="0" presId="urn:microsoft.com/office/officeart/2005/8/layout/list1"/>
    <dgm:cxn modelId="{66DCDB0C-064C-42D5-899E-766362515FA5}" type="presParOf" srcId="{54700125-3B52-4751-AFFC-C07158A7A25A}" destId="{2550EC16-7E29-4DB2-A919-D2CBC623A3B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03E80-E0E8-4E1E-9CFF-2B7D42222AD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99DE35-A27F-4FCB-9ADF-AC8D3D43FE76}">
      <dgm:prSet phldrT="[Text]" custT="1"/>
      <dgm:spPr/>
      <dgm:t>
        <a:bodyPr/>
        <a:lstStyle/>
        <a:p>
          <a:r>
            <a:rPr lang="cs-CZ" sz="1000" dirty="0" smtClean="0"/>
            <a:t>Sektorová</a:t>
          </a:r>
          <a:r>
            <a:rPr lang="cs-CZ" sz="1000" b="1" i="0" baseline="0" dirty="0" smtClean="0"/>
            <a:t> rada  pro potravinářství a krmivářství</a:t>
          </a:r>
          <a:endParaRPr lang="cs-CZ" sz="1000" b="1" i="0" baseline="0" dirty="0"/>
        </a:p>
      </dgm:t>
    </dgm:pt>
    <dgm:pt modelId="{EC61C27B-81F4-45A2-B67D-36DD29175376}" type="parTrans" cxnId="{ACE44624-1D3C-47B0-9379-863F0F3B7E59}">
      <dgm:prSet/>
      <dgm:spPr/>
      <dgm:t>
        <a:bodyPr/>
        <a:lstStyle/>
        <a:p>
          <a:endParaRPr lang="cs-CZ" sz="1000" b="1"/>
        </a:p>
      </dgm:t>
    </dgm:pt>
    <dgm:pt modelId="{B60892E8-410B-430F-B124-DC9AD989CFDB}" type="sibTrans" cxnId="{ACE44624-1D3C-47B0-9379-863F0F3B7E59}">
      <dgm:prSet/>
      <dgm:spPr/>
      <dgm:t>
        <a:bodyPr/>
        <a:lstStyle/>
        <a:p>
          <a:endParaRPr lang="cs-CZ" sz="1000" b="1"/>
        </a:p>
      </dgm:t>
    </dgm:pt>
    <dgm:pt modelId="{606A2F74-CDD4-40DC-8593-0F3160CC33F4}">
      <dgm:prSet custT="1"/>
      <dgm:spPr/>
      <dgm:t>
        <a:bodyPr/>
        <a:lstStyle/>
        <a:p>
          <a:r>
            <a:rPr lang="cs-CZ" sz="1000" b="1" dirty="0" smtClean="0"/>
            <a:t>Sektorová rada pro strojírenství</a:t>
          </a:r>
          <a:endParaRPr lang="cs-CZ" sz="1000" b="1" dirty="0"/>
        </a:p>
      </dgm:t>
    </dgm:pt>
    <dgm:pt modelId="{A3504502-AE19-4396-863D-B3DE5E32E13A}" type="parTrans" cxnId="{04C465EB-3AF9-47DE-BC13-DAE5503BFF01}">
      <dgm:prSet/>
      <dgm:spPr/>
      <dgm:t>
        <a:bodyPr/>
        <a:lstStyle/>
        <a:p>
          <a:endParaRPr lang="cs-CZ" sz="1000" b="1"/>
        </a:p>
      </dgm:t>
    </dgm:pt>
    <dgm:pt modelId="{E04596E8-2884-4670-AA03-08F271004350}" type="sibTrans" cxnId="{04C465EB-3AF9-47DE-BC13-DAE5503BFF01}">
      <dgm:prSet/>
      <dgm:spPr/>
      <dgm:t>
        <a:bodyPr/>
        <a:lstStyle/>
        <a:p>
          <a:endParaRPr lang="cs-CZ" sz="1000" b="1"/>
        </a:p>
      </dgm:t>
    </dgm:pt>
    <dgm:pt modelId="{79ED9FFF-56D1-488B-9BE3-EB9F8D529BF9}">
      <dgm:prSet custT="1"/>
      <dgm:spPr/>
      <dgm:t>
        <a:bodyPr/>
        <a:lstStyle/>
        <a:p>
          <a:r>
            <a:rPr lang="cs-CZ" sz="1000" b="1" dirty="0" smtClean="0"/>
            <a:t>Sektorová rada pro energetiku</a:t>
          </a:r>
          <a:endParaRPr lang="cs-CZ" sz="1000" b="1" dirty="0"/>
        </a:p>
      </dgm:t>
    </dgm:pt>
    <dgm:pt modelId="{41C104A6-E67B-4AD9-86AF-D47AE5BB1454}" type="parTrans" cxnId="{D12518CC-DF84-4057-B81B-71100698495C}">
      <dgm:prSet/>
      <dgm:spPr/>
      <dgm:t>
        <a:bodyPr/>
        <a:lstStyle/>
        <a:p>
          <a:endParaRPr lang="cs-CZ" sz="1000" b="1"/>
        </a:p>
      </dgm:t>
    </dgm:pt>
    <dgm:pt modelId="{9A989BC1-DA3B-4FD5-8FAB-149B23A44FEB}" type="sibTrans" cxnId="{D12518CC-DF84-4057-B81B-71100698495C}">
      <dgm:prSet/>
      <dgm:spPr/>
      <dgm:t>
        <a:bodyPr/>
        <a:lstStyle/>
        <a:p>
          <a:endParaRPr lang="cs-CZ" sz="1000" b="1"/>
        </a:p>
      </dgm:t>
    </dgm:pt>
    <dgm:pt modelId="{D54BB3CC-8489-433F-BE71-7B185BCD4E8A}">
      <dgm:prSet custT="1"/>
      <dgm:spPr/>
      <dgm:t>
        <a:bodyPr/>
        <a:lstStyle/>
        <a:p>
          <a:r>
            <a:rPr lang="cs-CZ" sz="1000" b="1" dirty="0" smtClean="0"/>
            <a:t>Sektorová rada pro elektrotechniku</a:t>
          </a:r>
          <a:endParaRPr lang="cs-CZ" sz="1000" b="1" dirty="0"/>
        </a:p>
      </dgm:t>
    </dgm:pt>
    <dgm:pt modelId="{4141491C-E0C5-4AAF-A7A5-4DAB8E2DB731}" type="parTrans" cxnId="{487AABD9-0D92-4A89-ACB5-7BD0115BB658}">
      <dgm:prSet/>
      <dgm:spPr/>
      <dgm:t>
        <a:bodyPr/>
        <a:lstStyle/>
        <a:p>
          <a:endParaRPr lang="cs-CZ" sz="1000" b="1"/>
        </a:p>
      </dgm:t>
    </dgm:pt>
    <dgm:pt modelId="{DB920301-789F-491D-B282-EF70155DDC5C}" type="sibTrans" cxnId="{487AABD9-0D92-4A89-ACB5-7BD0115BB658}">
      <dgm:prSet/>
      <dgm:spPr/>
      <dgm:t>
        <a:bodyPr/>
        <a:lstStyle/>
        <a:p>
          <a:endParaRPr lang="cs-CZ" sz="1000" b="1"/>
        </a:p>
      </dgm:t>
    </dgm:pt>
    <dgm:pt modelId="{8C80409E-792F-446D-BAD7-310036A839E3}">
      <dgm:prSet custT="1"/>
      <dgm:spPr/>
      <dgm:t>
        <a:bodyPr/>
        <a:lstStyle/>
        <a:p>
          <a:r>
            <a:rPr lang="cs-CZ" sz="1000" b="1" dirty="0" smtClean="0"/>
            <a:t>Sektorová rada pro stavebnictví</a:t>
          </a:r>
          <a:endParaRPr lang="cs-CZ" sz="1000" b="1" dirty="0"/>
        </a:p>
      </dgm:t>
    </dgm:pt>
    <dgm:pt modelId="{532312A6-A830-4E92-82FF-E0A35F5A1CA9}" type="parTrans" cxnId="{FFAE0B06-39E2-4739-9C39-8B2E48193628}">
      <dgm:prSet/>
      <dgm:spPr/>
      <dgm:t>
        <a:bodyPr/>
        <a:lstStyle/>
        <a:p>
          <a:endParaRPr lang="cs-CZ" sz="1000" b="1"/>
        </a:p>
      </dgm:t>
    </dgm:pt>
    <dgm:pt modelId="{C7AB70CA-99CE-439A-B9E3-9144DB0FA63E}" type="sibTrans" cxnId="{FFAE0B06-39E2-4739-9C39-8B2E48193628}">
      <dgm:prSet/>
      <dgm:spPr/>
      <dgm:t>
        <a:bodyPr/>
        <a:lstStyle/>
        <a:p>
          <a:endParaRPr lang="cs-CZ" sz="1000" b="1"/>
        </a:p>
      </dgm:t>
    </dgm:pt>
    <dgm:pt modelId="{3C2AA278-1DCB-41DE-8E82-97D366362F32}">
      <dgm:prSet custT="1"/>
      <dgm:spPr/>
      <dgm:t>
        <a:bodyPr/>
        <a:lstStyle/>
        <a:p>
          <a:r>
            <a:rPr lang="cs-CZ" sz="1000" b="1" dirty="0" smtClean="0"/>
            <a:t>Sektorová rada pro pohostinství, gastronomii a cestovní ruch</a:t>
          </a:r>
          <a:endParaRPr lang="cs-CZ" sz="1000" b="1" dirty="0"/>
        </a:p>
      </dgm:t>
    </dgm:pt>
    <dgm:pt modelId="{67083A0D-864B-4F39-B177-DA02CEC0134C}" type="parTrans" cxnId="{EFEEA589-8BC3-4B7D-82BC-5DFC6399CA5F}">
      <dgm:prSet/>
      <dgm:spPr/>
      <dgm:t>
        <a:bodyPr/>
        <a:lstStyle/>
        <a:p>
          <a:endParaRPr lang="cs-CZ" sz="1000" b="1"/>
        </a:p>
      </dgm:t>
    </dgm:pt>
    <dgm:pt modelId="{9DF8C1F0-8B07-426F-AEB8-F1619CBAF676}" type="sibTrans" cxnId="{EFEEA589-8BC3-4B7D-82BC-5DFC6399CA5F}">
      <dgm:prSet/>
      <dgm:spPr/>
      <dgm:t>
        <a:bodyPr/>
        <a:lstStyle/>
        <a:p>
          <a:endParaRPr lang="cs-CZ" sz="1000" b="1"/>
        </a:p>
      </dgm:t>
    </dgm:pt>
    <dgm:pt modelId="{5CC12B7A-687F-4320-8ECD-A75FE6035DDF}">
      <dgm:prSet custT="1"/>
      <dgm:spPr/>
      <dgm:t>
        <a:bodyPr/>
        <a:lstStyle/>
        <a:p>
          <a:r>
            <a:rPr lang="cs-CZ" sz="1000" b="1" dirty="0" smtClean="0"/>
            <a:t>Sektorová rada pro obchod a marketing</a:t>
          </a:r>
          <a:endParaRPr lang="cs-CZ" sz="1000" b="1" dirty="0"/>
        </a:p>
      </dgm:t>
    </dgm:pt>
    <dgm:pt modelId="{F93E96B5-48F7-4012-BF35-C9C574DA416F}" type="parTrans" cxnId="{714D1081-EBCD-4CB2-8819-02DFD16D5365}">
      <dgm:prSet/>
      <dgm:spPr/>
      <dgm:t>
        <a:bodyPr/>
        <a:lstStyle/>
        <a:p>
          <a:endParaRPr lang="cs-CZ" sz="1000" b="1"/>
        </a:p>
      </dgm:t>
    </dgm:pt>
    <dgm:pt modelId="{8ECC7C13-0341-4AAA-ACA3-4E35FB139385}" type="sibTrans" cxnId="{714D1081-EBCD-4CB2-8819-02DFD16D5365}">
      <dgm:prSet/>
      <dgm:spPr/>
      <dgm:t>
        <a:bodyPr/>
        <a:lstStyle/>
        <a:p>
          <a:endParaRPr lang="cs-CZ" sz="1000" b="1"/>
        </a:p>
      </dgm:t>
    </dgm:pt>
    <dgm:pt modelId="{20B9D8A2-B51F-4EFC-AFEF-E192223B3F2F}">
      <dgm:prSet custT="1"/>
      <dgm:spPr/>
      <dgm:t>
        <a:bodyPr/>
        <a:lstStyle/>
        <a:p>
          <a:r>
            <a:rPr lang="cs-CZ" sz="1000" b="1" dirty="0" smtClean="0"/>
            <a:t>Sektorová rada pro dopravu, logistiku, poštovní a doručovací služby</a:t>
          </a:r>
          <a:endParaRPr lang="cs-CZ" sz="1000" b="1" dirty="0"/>
        </a:p>
      </dgm:t>
    </dgm:pt>
    <dgm:pt modelId="{9B4B96D4-9925-46A8-860F-14729BD31739}" type="parTrans" cxnId="{CC1758D8-517A-4A7C-B470-8E4D0D0AEF29}">
      <dgm:prSet/>
      <dgm:spPr/>
      <dgm:t>
        <a:bodyPr/>
        <a:lstStyle/>
        <a:p>
          <a:endParaRPr lang="cs-CZ" sz="1000" b="1"/>
        </a:p>
      </dgm:t>
    </dgm:pt>
    <dgm:pt modelId="{885A371B-2E7C-4FD8-8588-93958902A740}" type="sibTrans" cxnId="{CC1758D8-517A-4A7C-B470-8E4D0D0AEF29}">
      <dgm:prSet/>
      <dgm:spPr/>
      <dgm:t>
        <a:bodyPr/>
        <a:lstStyle/>
        <a:p>
          <a:endParaRPr lang="cs-CZ" sz="1000" b="1"/>
        </a:p>
      </dgm:t>
    </dgm:pt>
    <dgm:pt modelId="{7CD68B7D-477A-4F98-966F-11EE7256D5E4}">
      <dgm:prSet custT="1"/>
      <dgm:spPr/>
      <dgm:t>
        <a:bodyPr/>
        <a:lstStyle/>
        <a:p>
          <a:r>
            <a:rPr lang="cs-CZ" sz="1000" b="1" dirty="0" smtClean="0"/>
            <a:t>Sektorová rada pro dřevozpracující a papírenský průmysl</a:t>
          </a:r>
          <a:endParaRPr lang="cs-CZ" sz="1000" b="1" dirty="0"/>
        </a:p>
      </dgm:t>
    </dgm:pt>
    <dgm:pt modelId="{178A4636-1D5C-4880-AB80-A7A5EC6D70C7}" type="parTrans" cxnId="{5F8801A4-4782-48A5-931D-A6ED3F892026}">
      <dgm:prSet/>
      <dgm:spPr/>
      <dgm:t>
        <a:bodyPr/>
        <a:lstStyle/>
        <a:p>
          <a:endParaRPr lang="cs-CZ" sz="1000" b="1"/>
        </a:p>
      </dgm:t>
    </dgm:pt>
    <dgm:pt modelId="{6331C476-68C3-4C71-82DB-821532B8C890}" type="sibTrans" cxnId="{5F8801A4-4782-48A5-931D-A6ED3F892026}">
      <dgm:prSet/>
      <dgm:spPr/>
      <dgm:t>
        <a:bodyPr/>
        <a:lstStyle/>
        <a:p>
          <a:endParaRPr lang="cs-CZ" sz="1000" b="1"/>
        </a:p>
      </dgm:t>
    </dgm:pt>
    <dgm:pt modelId="{DBF3EFB1-3704-4AC4-B377-148C8A8D6B08}">
      <dgm:prSet custT="1"/>
      <dgm:spPr/>
      <dgm:t>
        <a:bodyPr/>
        <a:lstStyle/>
        <a:p>
          <a:r>
            <a:rPr lang="cs-CZ" sz="1000" b="1" dirty="0" smtClean="0"/>
            <a:t>Sektorová rada pro sklo, keramiku a zpracování minerálů</a:t>
          </a:r>
          <a:endParaRPr lang="cs-CZ" sz="1000" b="1" dirty="0"/>
        </a:p>
      </dgm:t>
    </dgm:pt>
    <dgm:pt modelId="{A681FF11-C8A9-4E3F-B3A8-11C8C1F8B70B}" type="parTrans" cxnId="{4E490D0B-A61A-4E67-A1EB-36FAC131B1BE}">
      <dgm:prSet/>
      <dgm:spPr/>
      <dgm:t>
        <a:bodyPr/>
        <a:lstStyle/>
        <a:p>
          <a:endParaRPr lang="cs-CZ" sz="1000" b="1"/>
        </a:p>
      </dgm:t>
    </dgm:pt>
    <dgm:pt modelId="{8AE81C37-D4DF-4104-94AA-4F629B641773}" type="sibTrans" cxnId="{4E490D0B-A61A-4E67-A1EB-36FAC131B1BE}">
      <dgm:prSet/>
      <dgm:spPr/>
      <dgm:t>
        <a:bodyPr/>
        <a:lstStyle/>
        <a:p>
          <a:endParaRPr lang="cs-CZ" sz="1000" b="1"/>
        </a:p>
      </dgm:t>
    </dgm:pt>
    <dgm:pt modelId="{D251D6B2-2752-4DC6-8BBD-B85EA15141D1}">
      <dgm:prSet custT="1"/>
      <dgm:spPr/>
      <dgm:t>
        <a:bodyPr/>
        <a:lstStyle/>
        <a:p>
          <a:r>
            <a:rPr lang="cs-CZ" sz="1000" b="1" dirty="0" smtClean="0"/>
            <a:t>Sektorová rada pro justici</a:t>
          </a:r>
          <a:endParaRPr lang="cs-CZ" sz="1000" b="1" dirty="0"/>
        </a:p>
      </dgm:t>
    </dgm:pt>
    <dgm:pt modelId="{416ECF6B-CF93-4D6E-9FE9-B745078FF58A}" type="parTrans" cxnId="{B7441EE0-3F3D-48BE-B824-C76198CDBCFC}">
      <dgm:prSet/>
      <dgm:spPr/>
      <dgm:t>
        <a:bodyPr/>
        <a:lstStyle/>
        <a:p>
          <a:endParaRPr lang="cs-CZ" sz="1000" b="1"/>
        </a:p>
      </dgm:t>
    </dgm:pt>
    <dgm:pt modelId="{340C76E9-6D5B-4FC5-AFC2-C68BC0720243}" type="sibTrans" cxnId="{B7441EE0-3F3D-48BE-B824-C76198CDBCFC}">
      <dgm:prSet/>
      <dgm:spPr/>
      <dgm:t>
        <a:bodyPr/>
        <a:lstStyle/>
        <a:p>
          <a:endParaRPr lang="cs-CZ" sz="1000" b="1"/>
        </a:p>
      </dgm:t>
    </dgm:pt>
    <dgm:pt modelId="{2727A8B8-BB50-473B-BD77-3D4060C3050B}">
      <dgm:prSet custT="1"/>
      <dgm:spPr/>
      <dgm:t>
        <a:bodyPr/>
        <a:lstStyle/>
        <a:p>
          <a:r>
            <a:rPr lang="cs-CZ" sz="1000" b="1" dirty="0" smtClean="0"/>
            <a:t>Sektorová rada pro chemii		</a:t>
          </a:r>
          <a:endParaRPr lang="cs-CZ" sz="1000" b="1" dirty="0"/>
        </a:p>
      </dgm:t>
    </dgm:pt>
    <dgm:pt modelId="{84699AB2-7FDD-44AA-8643-3E086DF4B1FC}" type="parTrans" cxnId="{64C18681-EB71-455D-9E3B-AD9054D35CA3}">
      <dgm:prSet/>
      <dgm:spPr/>
      <dgm:t>
        <a:bodyPr/>
        <a:lstStyle/>
        <a:p>
          <a:endParaRPr lang="cs-CZ" sz="1000" b="1"/>
        </a:p>
      </dgm:t>
    </dgm:pt>
    <dgm:pt modelId="{209949F0-732F-4A9D-9CE0-9C33AEF421DD}" type="sibTrans" cxnId="{64C18681-EB71-455D-9E3B-AD9054D35CA3}">
      <dgm:prSet/>
      <dgm:spPr/>
      <dgm:t>
        <a:bodyPr/>
        <a:lstStyle/>
        <a:p>
          <a:endParaRPr lang="cs-CZ" sz="1000" b="1"/>
        </a:p>
      </dgm:t>
    </dgm:pt>
    <dgm:pt modelId="{09DE8579-D254-4DF9-B33C-D114DDB93EB5}">
      <dgm:prSet custT="1"/>
      <dgm:spPr/>
      <dgm:t>
        <a:bodyPr/>
        <a:lstStyle/>
        <a:p>
          <a:r>
            <a:rPr lang="cs-CZ" sz="1000" b="1" dirty="0" smtClean="0"/>
            <a:t>Sektorová rada pro ozbrojené složky</a:t>
          </a:r>
          <a:endParaRPr lang="cs-CZ" sz="1000" b="1" dirty="0"/>
        </a:p>
      </dgm:t>
    </dgm:pt>
    <dgm:pt modelId="{BA3F8131-4616-44C1-9F88-50313D865191}" type="parTrans" cxnId="{B14B949A-0CDE-4324-9EB5-C3A5C5833C15}">
      <dgm:prSet/>
      <dgm:spPr/>
      <dgm:t>
        <a:bodyPr/>
        <a:lstStyle/>
        <a:p>
          <a:endParaRPr lang="cs-CZ" sz="1000" b="1"/>
        </a:p>
      </dgm:t>
    </dgm:pt>
    <dgm:pt modelId="{10DA25D4-6B2F-40BA-B45B-6213984B51D4}" type="sibTrans" cxnId="{B14B949A-0CDE-4324-9EB5-C3A5C5833C15}">
      <dgm:prSet/>
      <dgm:spPr/>
      <dgm:t>
        <a:bodyPr/>
        <a:lstStyle/>
        <a:p>
          <a:endParaRPr lang="cs-CZ" sz="1000" b="1"/>
        </a:p>
      </dgm:t>
    </dgm:pt>
    <dgm:pt modelId="{2F9018DD-45A4-4603-A94D-DF263A28E2F0}">
      <dgm:prSet custT="1"/>
      <dgm:spPr/>
      <dgm:t>
        <a:bodyPr/>
        <a:lstStyle/>
        <a:p>
          <a:r>
            <a:rPr lang="cs-CZ" sz="1000" b="1" dirty="0" smtClean="0"/>
            <a:t>Sektorová rada pro bankovnictví, pojišťovnictví a finanční služby</a:t>
          </a:r>
          <a:endParaRPr lang="cs-CZ" sz="1000" b="1" dirty="0"/>
        </a:p>
      </dgm:t>
    </dgm:pt>
    <dgm:pt modelId="{549FABFB-5B19-45ED-834B-D772978A4061}" type="parTrans" cxnId="{9BAB4706-C7E6-4A32-AAA0-B7AC713B26FF}">
      <dgm:prSet/>
      <dgm:spPr/>
      <dgm:t>
        <a:bodyPr/>
        <a:lstStyle/>
        <a:p>
          <a:endParaRPr lang="cs-CZ" sz="1000" b="1"/>
        </a:p>
      </dgm:t>
    </dgm:pt>
    <dgm:pt modelId="{13F33180-45E7-4F17-8220-3544E88DE197}" type="sibTrans" cxnId="{9BAB4706-C7E6-4A32-AAA0-B7AC713B26FF}">
      <dgm:prSet/>
      <dgm:spPr/>
      <dgm:t>
        <a:bodyPr/>
        <a:lstStyle/>
        <a:p>
          <a:endParaRPr lang="cs-CZ" sz="1000" b="1"/>
        </a:p>
      </dgm:t>
    </dgm:pt>
    <dgm:pt modelId="{3575808D-80D4-44F5-AB47-BC67F9C8F453}" type="pres">
      <dgm:prSet presAssocID="{FAC03E80-E0E8-4E1E-9CFF-2B7D42222A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33539AD-82A6-40A3-858C-D08E010A97DB}" type="pres">
      <dgm:prSet presAssocID="{4699DE35-A27F-4FCB-9ADF-AC8D3D43FE76}" presName="comp" presStyleCnt="0"/>
      <dgm:spPr/>
    </dgm:pt>
    <dgm:pt modelId="{22FD0DB6-A1D6-48BD-B0D8-C9A97A6C989B}" type="pres">
      <dgm:prSet presAssocID="{4699DE35-A27F-4FCB-9ADF-AC8D3D43FE76}" presName="box" presStyleLbl="node1" presStyleIdx="0" presStyleCnt="14"/>
      <dgm:spPr/>
      <dgm:t>
        <a:bodyPr/>
        <a:lstStyle/>
        <a:p>
          <a:endParaRPr lang="cs-CZ"/>
        </a:p>
      </dgm:t>
    </dgm:pt>
    <dgm:pt modelId="{CBC39AE5-63B6-4B56-A4DE-86CE79D0A91F}" type="pres">
      <dgm:prSet presAssocID="{4699DE35-A27F-4FCB-9ADF-AC8D3D43FE76}" presName="img" presStyleLbl="fgImgPlace1" presStyleIdx="0" presStyleCnt="14" custScaleX="34459" custScaleY="115320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032FE41-25B5-41FA-921A-6F899BD40785}" type="pres">
      <dgm:prSet presAssocID="{4699DE35-A27F-4FCB-9ADF-AC8D3D43FE76}" presName="text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EFDC6-7665-4B47-8AED-6990F6FA76CA}" type="pres">
      <dgm:prSet presAssocID="{B60892E8-410B-430F-B124-DC9AD989CFDB}" presName="spacer" presStyleCnt="0"/>
      <dgm:spPr/>
    </dgm:pt>
    <dgm:pt modelId="{221EF198-7DC0-4AF1-8668-59150241B470}" type="pres">
      <dgm:prSet presAssocID="{606A2F74-CDD4-40DC-8593-0F3160CC33F4}" presName="comp" presStyleCnt="0"/>
      <dgm:spPr/>
    </dgm:pt>
    <dgm:pt modelId="{DB9CE98D-1089-49CD-B4AF-4C6B6CC88BC5}" type="pres">
      <dgm:prSet presAssocID="{606A2F74-CDD4-40DC-8593-0F3160CC33F4}" presName="box" presStyleLbl="node1" presStyleIdx="1" presStyleCnt="14"/>
      <dgm:spPr/>
      <dgm:t>
        <a:bodyPr/>
        <a:lstStyle/>
        <a:p>
          <a:endParaRPr lang="cs-CZ"/>
        </a:p>
      </dgm:t>
    </dgm:pt>
    <dgm:pt modelId="{5ED79C5B-4DA5-4DD5-AE85-16D457A7C9B4}" type="pres">
      <dgm:prSet presAssocID="{606A2F74-CDD4-40DC-8593-0F3160CC33F4}" presName="img" presStyleLbl="fgImgPlace1" presStyleIdx="1" presStyleCnt="14" custScaleX="36386" custScaleY="101843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4EB1DC-A845-442E-B6BE-F31F6E348EBD}" type="pres">
      <dgm:prSet presAssocID="{606A2F74-CDD4-40DC-8593-0F3160CC33F4}" presName="text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428326-1ABA-43F5-A60C-ABABF22A7654}" type="pres">
      <dgm:prSet presAssocID="{E04596E8-2884-4670-AA03-08F271004350}" presName="spacer" presStyleCnt="0"/>
      <dgm:spPr/>
    </dgm:pt>
    <dgm:pt modelId="{8AC546C7-1E93-48E6-9535-EC67118E18DF}" type="pres">
      <dgm:prSet presAssocID="{79ED9FFF-56D1-488B-9BE3-EB9F8D529BF9}" presName="comp" presStyleCnt="0"/>
      <dgm:spPr/>
    </dgm:pt>
    <dgm:pt modelId="{E3E84A46-A067-4230-8A40-278AA071FC14}" type="pres">
      <dgm:prSet presAssocID="{79ED9FFF-56D1-488B-9BE3-EB9F8D529BF9}" presName="box" presStyleLbl="node1" presStyleIdx="2" presStyleCnt="14"/>
      <dgm:spPr/>
      <dgm:t>
        <a:bodyPr/>
        <a:lstStyle/>
        <a:p>
          <a:endParaRPr lang="cs-CZ"/>
        </a:p>
      </dgm:t>
    </dgm:pt>
    <dgm:pt modelId="{6A0E1E12-6304-4264-AED7-390EE0A51428}" type="pres">
      <dgm:prSet presAssocID="{79ED9FFF-56D1-488B-9BE3-EB9F8D529BF9}" presName="img" presStyleLbl="fgImgPlace1" presStyleIdx="2" presStyleCnt="14" custScaleX="34208" custScaleY="11427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2117AD-065D-45EE-AD97-27D9D687EDF1}" type="pres">
      <dgm:prSet presAssocID="{79ED9FFF-56D1-488B-9BE3-EB9F8D529BF9}" presName="text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3E8289-4613-4895-AA90-CFBFBA49C37A}" type="pres">
      <dgm:prSet presAssocID="{9A989BC1-DA3B-4FD5-8FAB-149B23A44FEB}" presName="spacer" presStyleCnt="0"/>
      <dgm:spPr/>
    </dgm:pt>
    <dgm:pt modelId="{0FD6C158-35E9-4F49-8269-C79EA4BF661D}" type="pres">
      <dgm:prSet presAssocID="{D54BB3CC-8489-433F-BE71-7B185BCD4E8A}" presName="comp" presStyleCnt="0"/>
      <dgm:spPr/>
    </dgm:pt>
    <dgm:pt modelId="{64ABBDD8-7EFC-4C63-865F-E58DDA792838}" type="pres">
      <dgm:prSet presAssocID="{D54BB3CC-8489-433F-BE71-7B185BCD4E8A}" presName="box" presStyleLbl="node1" presStyleIdx="3" presStyleCnt="14"/>
      <dgm:spPr/>
      <dgm:t>
        <a:bodyPr/>
        <a:lstStyle/>
        <a:p>
          <a:endParaRPr lang="cs-CZ"/>
        </a:p>
      </dgm:t>
    </dgm:pt>
    <dgm:pt modelId="{10DE9C31-9BF5-4F72-9315-B4B745A73B30}" type="pres">
      <dgm:prSet presAssocID="{D54BB3CC-8489-433F-BE71-7B185BCD4E8A}" presName="img" presStyleLbl="fgImgPlace1" presStyleIdx="3" presStyleCnt="14" custScaleX="38572" custScaleY="1271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15218F1-D432-4237-B762-514738246F91}" type="pres">
      <dgm:prSet presAssocID="{D54BB3CC-8489-433F-BE71-7B185BCD4E8A}" presName="text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73ACA-2307-400C-BDAD-CDDD1D961A39}" type="pres">
      <dgm:prSet presAssocID="{DB920301-789F-491D-B282-EF70155DDC5C}" presName="spacer" presStyleCnt="0"/>
      <dgm:spPr/>
    </dgm:pt>
    <dgm:pt modelId="{BFB45C5F-E3C9-454D-AFE9-F66CF0760F03}" type="pres">
      <dgm:prSet presAssocID="{8C80409E-792F-446D-BAD7-310036A839E3}" presName="comp" presStyleCnt="0"/>
      <dgm:spPr/>
    </dgm:pt>
    <dgm:pt modelId="{140EB819-5141-4552-A7A5-C3C834C9B1DE}" type="pres">
      <dgm:prSet presAssocID="{8C80409E-792F-446D-BAD7-310036A839E3}" presName="box" presStyleLbl="node1" presStyleIdx="4" presStyleCnt="14"/>
      <dgm:spPr/>
      <dgm:t>
        <a:bodyPr/>
        <a:lstStyle/>
        <a:p>
          <a:endParaRPr lang="cs-CZ"/>
        </a:p>
      </dgm:t>
    </dgm:pt>
    <dgm:pt modelId="{D1566874-A804-4DAD-849C-3BE40EF423E3}" type="pres">
      <dgm:prSet presAssocID="{8C80409E-792F-446D-BAD7-310036A839E3}" presName="img" presStyleLbl="fgImgPlace1" presStyleIdx="4" presStyleCnt="14" custScaleX="42606" custScaleY="12523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6F3D637-40AB-4D89-AB18-2353BB4E053B}" type="pres">
      <dgm:prSet presAssocID="{8C80409E-792F-446D-BAD7-310036A839E3}" presName="text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668A9C-7A7D-46C9-B684-21F75CBF3DFD}" type="pres">
      <dgm:prSet presAssocID="{C7AB70CA-99CE-439A-B9E3-9144DB0FA63E}" presName="spacer" presStyleCnt="0"/>
      <dgm:spPr/>
    </dgm:pt>
    <dgm:pt modelId="{A4097162-5404-4125-AFDA-E1BCA2BAA2B5}" type="pres">
      <dgm:prSet presAssocID="{3C2AA278-1DCB-41DE-8E82-97D366362F32}" presName="comp" presStyleCnt="0"/>
      <dgm:spPr/>
    </dgm:pt>
    <dgm:pt modelId="{93EF816F-040E-4DA3-B5EB-541CE2DA95FF}" type="pres">
      <dgm:prSet presAssocID="{3C2AA278-1DCB-41DE-8E82-97D366362F32}" presName="box" presStyleLbl="node1" presStyleIdx="5" presStyleCnt="14"/>
      <dgm:spPr/>
      <dgm:t>
        <a:bodyPr/>
        <a:lstStyle/>
        <a:p>
          <a:endParaRPr lang="cs-CZ"/>
        </a:p>
      </dgm:t>
    </dgm:pt>
    <dgm:pt modelId="{78AF9A27-808A-47FC-B0B4-EFACA6401C79}" type="pres">
      <dgm:prSet presAssocID="{3C2AA278-1DCB-41DE-8E82-97D366362F32}" presName="img" presStyleLbl="fgImgPlace1" presStyleIdx="5" presStyleCnt="14" custScaleX="40620" custScaleY="10754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BE99C6C-FC59-43D0-9B26-92830A79586F}" type="pres">
      <dgm:prSet presAssocID="{3C2AA278-1DCB-41DE-8E82-97D366362F32}" presName="text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4B06E7-223D-4EB3-9BB1-776F0EE4281C}" type="pres">
      <dgm:prSet presAssocID="{9DF8C1F0-8B07-426F-AEB8-F1619CBAF676}" presName="spacer" presStyleCnt="0"/>
      <dgm:spPr/>
    </dgm:pt>
    <dgm:pt modelId="{8748E89A-C9B7-4018-BA34-3696A27E4FA0}" type="pres">
      <dgm:prSet presAssocID="{5CC12B7A-687F-4320-8ECD-A75FE6035DDF}" presName="comp" presStyleCnt="0"/>
      <dgm:spPr/>
    </dgm:pt>
    <dgm:pt modelId="{54BD9033-1CDB-475C-BE5E-107B0AE5DB79}" type="pres">
      <dgm:prSet presAssocID="{5CC12B7A-687F-4320-8ECD-A75FE6035DDF}" presName="box" presStyleLbl="node1" presStyleIdx="6" presStyleCnt="14"/>
      <dgm:spPr/>
      <dgm:t>
        <a:bodyPr/>
        <a:lstStyle/>
        <a:p>
          <a:endParaRPr lang="cs-CZ"/>
        </a:p>
      </dgm:t>
    </dgm:pt>
    <dgm:pt modelId="{C7697F51-F391-4B0B-8A64-F0CAEC729C6E}" type="pres">
      <dgm:prSet presAssocID="{5CC12B7A-687F-4320-8ECD-A75FE6035DDF}" presName="img" presStyleLbl="fgImgPlace1" presStyleIdx="6" presStyleCnt="14" custScaleX="34348" custScaleY="10873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89D796E-3FBC-4B8D-BB30-63DA09099C7E}" type="pres">
      <dgm:prSet presAssocID="{5CC12B7A-687F-4320-8ECD-A75FE6035DDF}" presName="text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92F8D2-024C-4022-8431-EE4EC9101624}" type="pres">
      <dgm:prSet presAssocID="{8ECC7C13-0341-4AAA-ACA3-4E35FB139385}" presName="spacer" presStyleCnt="0"/>
      <dgm:spPr/>
    </dgm:pt>
    <dgm:pt modelId="{1DA2D4A8-8CC6-47BC-BC66-3092C2E967C2}" type="pres">
      <dgm:prSet presAssocID="{D251D6B2-2752-4DC6-8BBD-B85EA15141D1}" presName="comp" presStyleCnt="0"/>
      <dgm:spPr/>
    </dgm:pt>
    <dgm:pt modelId="{94884A90-31EB-45E5-8583-F723A2CBE5CD}" type="pres">
      <dgm:prSet presAssocID="{D251D6B2-2752-4DC6-8BBD-B85EA15141D1}" presName="box" presStyleLbl="node1" presStyleIdx="7" presStyleCnt="14"/>
      <dgm:spPr/>
      <dgm:t>
        <a:bodyPr/>
        <a:lstStyle/>
        <a:p>
          <a:endParaRPr lang="cs-CZ"/>
        </a:p>
      </dgm:t>
    </dgm:pt>
    <dgm:pt modelId="{8F67B820-4D2A-4D98-9746-23EF907F79C5}" type="pres">
      <dgm:prSet presAssocID="{D251D6B2-2752-4DC6-8BBD-B85EA15141D1}" presName="img" presStyleLbl="fgImgPlace1" presStyleIdx="7" presStyleCnt="14" custScaleX="40985" custScaleY="11181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5C17ED90-C9EE-4E5B-AC4E-FEE85AB927E6}" type="pres">
      <dgm:prSet presAssocID="{D251D6B2-2752-4DC6-8BBD-B85EA15141D1}" presName="text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943635-4DBA-4673-8766-D8DDE028424A}" type="pres">
      <dgm:prSet presAssocID="{340C76E9-6D5B-4FC5-AFC2-C68BC0720243}" presName="spacer" presStyleCnt="0"/>
      <dgm:spPr/>
    </dgm:pt>
    <dgm:pt modelId="{23C7B5F3-38FC-46B0-995C-4532989D7AF8}" type="pres">
      <dgm:prSet presAssocID="{2727A8B8-BB50-473B-BD77-3D4060C3050B}" presName="comp" presStyleCnt="0"/>
      <dgm:spPr/>
    </dgm:pt>
    <dgm:pt modelId="{490A3257-8A6C-495B-85DD-EE6D88E6B770}" type="pres">
      <dgm:prSet presAssocID="{2727A8B8-BB50-473B-BD77-3D4060C3050B}" presName="box" presStyleLbl="node1" presStyleIdx="8" presStyleCnt="14"/>
      <dgm:spPr/>
      <dgm:t>
        <a:bodyPr/>
        <a:lstStyle/>
        <a:p>
          <a:endParaRPr lang="cs-CZ"/>
        </a:p>
      </dgm:t>
    </dgm:pt>
    <dgm:pt modelId="{25FC9170-8426-4B6A-8385-546C2892F635}" type="pres">
      <dgm:prSet presAssocID="{2727A8B8-BB50-473B-BD77-3D4060C3050B}" presName="img" presStyleLbl="fgImgPlace1" presStyleIdx="8" presStyleCnt="14" custScaleX="38513" custScaleY="104088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DB43F96B-7101-4AF8-B6F9-13D3656FC9D5}" type="pres">
      <dgm:prSet presAssocID="{2727A8B8-BB50-473B-BD77-3D4060C3050B}" presName="text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C53330-3801-4625-B4E2-07E751AAEC2C}" type="pres">
      <dgm:prSet presAssocID="{209949F0-732F-4A9D-9CE0-9C33AEF421DD}" presName="spacer" presStyleCnt="0"/>
      <dgm:spPr/>
    </dgm:pt>
    <dgm:pt modelId="{BADD7F2E-AC2A-4D8A-A046-41A45E5E9374}" type="pres">
      <dgm:prSet presAssocID="{20B9D8A2-B51F-4EFC-AFEF-E192223B3F2F}" presName="comp" presStyleCnt="0"/>
      <dgm:spPr/>
    </dgm:pt>
    <dgm:pt modelId="{AD252AA8-0E98-4835-9EAB-3D79E6086781}" type="pres">
      <dgm:prSet presAssocID="{20B9D8A2-B51F-4EFC-AFEF-E192223B3F2F}" presName="box" presStyleLbl="node1" presStyleIdx="9" presStyleCnt="14"/>
      <dgm:spPr/>
      <dgm:t>
        <a:bodyPr/>
        <a:lstStyle/>
        <a:p>
          <a:endParaRPr lang="cs-CZ"/>
        </a:p>
      </dgm:t>
    </dgm:pt>
    <dgm:pt modelId="{961F2163-0F8C-459E-B23B-26EF58C47205}" type="pres">
      <dgm:prSet presAssocID="{20B9D8A2-B51F-4EFC-AFEF-E192223B3F2F}" presName="img" presStyleLbl="fgImgPlace1" presStyleIdx="9" presStyleCnt="14" custScaleX="36335" custScaleY="119720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803871C1-52F0-4EDA-B029-26EF20575119}" type="pres">
      <dgm:prSet presAssocID="{20B9D8A2-B51F-4EFC-AFEF-E192223B3F2F}" presName="text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4E2E72-104D-430F-9911-AA1C6F603A49}" type="pres">
      <dgm:prSet presAssocID="{885A371B-2E7C-4FD8-8588-93958902A740}" presName="spacer" presStyleCnt="0"/>
      <dgm:spPr/>
    </dgm:pt>
    <dgm:pt modelId="{8D72FBB3-A9E1-4E73-873F-935EE13FD7C5}" type="pres">
      <dgm:prSet presAssocID="{7CD68B7D-477A-4F98-966F-11EE7256D5E4}" presName="comp" presStyleCnt="0"/>
      <dgm:spPr/>
    </dgm:pt>
    <dgm:pt modelId="{017C7CC5-503A-480A-8FB6-648FAAEA920B}" type="pres">
      <dgm:prSet presAssocID="{7CD68B7D-477A-4F98-966F-11EE7256D5E4}" presName="box" presStyleLbl="node1" presStyleIdx="10" presStyleCnt="14"/>
      <dgm:spPr/>
      <dgm:t>
        <a:bodyPr/>
        <a:lstStyle/>
        <a:p>
          <a:endParaRPr lang="cs-CZ"/>
        </a:p>
      </dgm:t>
    </dgm:pt>
    <dgm:pt modelId="{BD22488D-F441-40D0-B794-12AD820463E0}" type="pres">
      <dgm:prSet presAssocID="{7CD68B7D-477A-4F98-966F-11EE7256D5E4}" presName="img" presStyleLbl="fgImgPlace1" presStyleIdx="10" presStyleCnt="14" custScaleX="34348" custScaleY="99849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7304273A-1F30-4782-B2EB-43178AEC610E}" type="pres">
      <dgm:prSet presAssocID="{7CD68B7D-477A-4F98-966F-11EE7256D5E4}" presName="text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8AC03F-C536-492F-8E1F-044E391B49A9}" type="pres">
      <dgm:prSet presAssocID="{6331C476-68C3-4C71-82DB-821532B8C890}" presName="spacer" presStyleCnt="0"/>
      <dgm:spPr/>
    </dgm:pt>
    <dgm:pt modelId="{93379613-3CBF-4DA4-8578-14A0C9CE6199}" type="pres">
      <dgm:prSet presAssocID="{DBF3EFB1-3704-4AC4-B377-148C8A8D6B08}" presName="comp" presStyleCnt="0"/>
      <dgm:spPr/>
    </dgm:pt>
    <dgm:pt modelId="{40479A2D-E02C-4002-8692-D3A5C5DB78A1}" type="pres">
      <dgm:prSet presAssocID="{DBF3EFB1-3704-4AC4-B377-148C8A8D6B08}" presName="box" presStyleLbl="node1" presStyleIdx="11" presStyleCnt="14"/>
      <dgm:spPr/>
      <dgm:t>
        <a:bodyPr/>
        <a:lstStyle/>
        <a:p>
          <a:endParaRPr lang="cs-CZ"/>
        </a:p>
      </dgm:t>
    </dgm:pt>
    <dgm:pt modelId="{892518D2-07A7-415F-9B24-AC6E40EA21CE}" type="pres">
      <dgm:prSet presAssocID="{DBF3EFB1-3704-4AC4-B377-148C8A8D6B08}" presName="img" presStyleLbl="fgImgPlace1" presStyleIdx="11" presStyleCnt="14" custScaleX="38513" custScaleY="113499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AA8F6DEF-623C-4737-AB6E-9F6E1CC518C0}" type="pres">
      <dgm:prSet presAssocID="{DBF3EFB1-3704-4AC4-B377-148C8A8D6B08}" presName="text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E1EC69-1FA3-43BF-9BBE-AA6B7B09A195}" type="pres">
      <dgm:prSet presAssocID="{8AE81C37-D4DF-4104-94AA-4F629B641773}" presName="spacer" presStyleCnt="0"/>
      <dgm:spPr/>
    </dgm:pt>
    <dgm:pt modelId="{2751874C-E5D6-4A6C-8014-95096C0FFFD0}" type="pres">
      <dgm:prSet presAssocID="{09DE8579-D254-4DF9-B33C-D114DDB93EB5}" presName="comp" presStyleCnt="0"/>
      <dgm:spPr/>
    </dgm:pt>
    <dgm:pt modelId="{C7777DAD-D133-4DC4-ABFE-A8A56BFA43C7}" type="pres">
      <dgm:prSet presAssocID="{09DE8579-D254-4DF9-B33C-D114DDB93EB5}" presName="box" presStyleLbl="node1" presStyleIdx="12" presStyleCnt="14"/>
      <dgm:spPr/>
      <dgm:t>
        <a:bodyPr/>
        <a:lstStyle/>
        <a:p>
          <a:endParaRPr lang="cs-CZ"/>
        </a:p>
      </dgm:t>
    </dgm:pt>
    <dgm:pt modelId="{D72549DA-3666-4DD2-861D-7CC2595F3077}" type="pres">
      <dgm:prSet presAssocID="{09DE8579-D254-4DF9-B33C-D114DDB93EB5}" presName="img" presStyleLbl="fgImgPlace1" presStyleIdx="12" presStyleCnt="14" custScaleX="41105" custScaleY="125459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9C889C7-C2DE-41C9-9F46-1ED3380CA8FA}" type="pres">
      <dgm:prSet presAssocID="{09DE8579-D254-4DF9-B33C-D114DDB93EB5}" presName="text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D2B2FA-91A5-45F9-A84B-C551EFD02BCD}" type="pres">
      <dgm:prSet presAssocID="{10DA25D4-6B2F-40BA-B45B-6213984B51D4}" presName="spacer" presStyleCnt="0"/>
      <dgm:spPr/>
    </dgm:pt>
    <dgm:pt modelId="{68EFD308-C041-4122-B122-55FE9813F406}" type="pres">
      <dgm:prSet presAssocID="{2F9018DD-45A4-4603-A94D-DF263A28E2F0}" presName="comp" presStyleCnt="0"/>
      <dgm:spPr/>
    </dgm:pt>
    <dgm:pt modelId="{D5C73CF5-3EFF-4BEE-9264-C7A842421F16}" type="pres">
      <dgm:prSet presAssocID="{2F9018DD-45A4-4603-A94D-DF263A28E2F0}" presName="box" presStyleLbl="node1" presStyleIdx="13" presStyleCnt="14"/>
      <dgm:spPr/>
      <dgm:t>
        <a:bodyPr/>
        <a:lstStyle/>
        <a:p>
          <a:endParaRPr lang="cs-CZ"/>
        </a:p>
      </dgm:t>
    </dgm:pt>
    <dgm:pt modelId="{631D51B8-0F06-412A-84A3-BB43680E4EB7}" type="pres">
      <dgm:prSet presAssocID="{2F9018DD-45A4-4603-A94D-DF263A28E2F0}" presName="img" presStyleLbl="fgImgPlace1" presStyleIdx="13" presStyleCnt="14" custScaleX="40526" custScaleY="120441"/>
      <dgm:spPr>
        <a:blipFill rotWithShape="0">
          <a:blip xmlns:r="http://schemas.openxmlformats.org/officeDocument/2006/relationships" r:embed="rId14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08685ED-A7A2-4524-BB5B-013FA36BBAB1}" type="pres">
      <dgm:prSet presAssocID="{2F9018DD-45A4-4603-A94D-DF263A28E2F0}" presName="text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70AB90-9A1C-42A8-B0EF-A75F931E0E0A}" type="presOf" srcId="{D251D6B2-2752-4DC6-8BBD-B85EA15141D1}" destId="{94884A90-31EB-45E5-8583-F723A2CBE5CD}" srcOrd="0" destOrd="0" presId="urn:microsoft.com/office/officeart/2005/8/layout/vList4#1"/>
    <dgm:cxn modelId="{FB391BFE-88F4-4A7A-9FE1-F30C82946BCC}" type="presOf" srcId="{FAC03E80-E0E8-4E1E-9CFF-2B7D42222AD3}" destId="{3575808D-80D4-44F5-AB47-BC67F9C8F453}" srcOrd="0" destOrd="0" presId="urn:microsoft.com/office/officeart/2005/8/layout/vList4#1"/>
    <dgm:cxn modelId="{33EA3E3E-4C64-40BB-B9B6-8DB88CE3A2C4}" type="presOf" srcId="{5CC12B7A-687F-4320-8ECD-A75FE6035DDF}" destId="{789D796E-3FBC-4B8D-BB30-63DA09099C7E}" srcOrd="1" destOrd="0" presId="urn:microsoft.com/office/officeart/2005/8/layout/vList4#1"/>
    <dgm:cxn modelId="{B14B949A-0CDE-4324-9EB5-C3A5C5833C15}" srcId="{FAC03E80-E0E8-4E1E-9CFF-2B7D42222AD3}" destId="{09DE8579-D254-4DF9-B33C-D114DDB93EB5}" srcOrd="12" destOrd="0" parTransId="{BA3F8131-4616-44C1-9F88-50313D865191}" sibTransId="{10DA25D4-6B2F-40BA-B45B-6213984B51D4}"/>
    <dgm:cxn modelId="{78E8BC9F-87D0-49F8-870C-2D0736263A8E}" type="presOf" srcId="{2F9018DD-45A4-4603-A94D-DF263A28E2F0}" destId="{D5C73CF5-3EFF-4BEE-9264-C7A842421F16}" srcOrd="0" destOrd="0" presId="urn:microsoft.com/office/officeart/2005/8/layout/vList4#1"/>
    <dgm:cxn modelId="{5123FBF8-FAA9-4631-9384-700107253468}" type="presOf" srcId="{606A2F74-CDD4-40DC-8593-0F3160CC33F4}" destId="{DB9CE98D-1089-49CD-B4AF-4C6B6CC88BC5}" srcOrd="0" destOrd="0" presId="urn:microsoft.com/office/officeart/2005/8/layout/vList4#1"/>
    <dgm:cxn modelId="{3509784C-7260-4136-A76A-E60E08A80669}" type="presOf" srcId="{09DE8579-D254-4DF9-B33C-D114DDB93EB5}" destId="{C9C889C7-C2DE-41C9-9F46-1ED3380CA8FA}" srcOrd="1" destOrd="0" presId="urn:microsoft.com/office/officeart/2005/8/layout/vList4#1"/>
    <dgm:cxn modelId="{D65625B0-7101-41D1-A56D-2720A830A327}" type="presOf" srcId="{7CD68B7D-477A-4F98-966F-11EE7256D5E4}" destId="{7304273A-1F30-4782-B2EB-43178AEC610E}" srcOrd="1" destOrd="0" presId="urn:microsoft.com/office/officeart/2005/8/layout/vList4#1"/>
    <dgm:cxn modelId="{5E4221D2-F656-4EC1-AFAA-52BA10F7837E}" type="presOf" srcId="{7CD68B7D-477A-4F98-966F-11EE7256D5E4}" destId="{017C7CC5-503A-480A-8FB6-648FAAEA920B}" srcOrd="0" destOrd="0" presId="urn:microsoft.com/office/officeart/2005/8/layout/vList4#1"/>
    <dgm:cxn modelId="{6A89AFBA-C800-40D3-9448-2DC730FEAF44}" type="presOf" srcId="{3C2AA278-1DCB-41DE-8E82-97D366362F32}" destId="{ABE99C6C-FC59-43D0-9B26-92830A79586F}" srcOrd="1" destOrd="0" presId="urn:microsoft.com/office/officeart/2005/8/layout/vList4#1"/>
    <dgm:cxn modelId="{622E7E4D-B8CA-450D-9B90-7A4C2DE822E9}" type="presOf" srcId="{5CC12B7A-687F-4320-8ECD-A75FE6035DDF}" destId="{54BD9033-1CDB-475C-BE5E-107B0AE5DB79}" srcOrd="0" destOrd="0" presId="urn:microsoft.com/office/officeart/2005/8/layout/vList4#1"/>
    <dgm:cxn modelId="{EFEEA589-8BC3-4B7D-82BC-5DFC6399CA5F}" srcId="{FAC03E80-E0E8-4E1E-9CFF-2B7D42222AD3}" destId="{3C2AA278-1DCB-41DE-8E82-97D366362F32}" srcOrd="5" destOrd="0" parTransId="{67083A0D-864B-4F39-B177-DA02CEC0134C}" sibTransId="{9DF8C1F0-8B07-426F-AEB8-F1619CBAF676}"/>
    <dgm:cxn modelId="{85225D29-6DC6-4D86-A9CA-D78422C01C10}" type="presOf" srcId="{8C80409E-792F-446D-BAD7-310036A839E3}" destId="{56F3D637-40AB-4D89-AB18-2353BB4E053B}" srcOrd="1" destOrd="0" presId="urn:microsoft.com/office/officeart/2005/8/layout/vList4#1"/>
    <dgm:cxn modelId="{D935F48E-FCBA-40E4-8E66-1B3A7F6DDBE2}" type="presOf" srcId="{2727A8B8-BB50-473B-BD77-3D4060C3050B}" destId="{DB43F96B-7101-4AF8-B6F9-13D3656FC9D5}" srcOrd="1" destOrd="0" presId="urn:microsoft.com/office/officeart/2005/8/layout/vList4#1"/>
    <dgm:cxn modelId="{D12518CC-DF84-4057-B81B-71100698495C}" srcId="{FAC03E80-E0E8-4E1E-9CFF-2B7D42222AD3}" destId="{79ED9FFF-56D1-488B-9BE3-EB9F8D529BF9}" srcOrd="2" destOrd="0" parTransId="{41C104A6-E67B-4AD9-86AF-D47AE5BB1454}" sibTransId="{9A989BC1-DA3B-4FD5-8FAB-149B23A44FEB}"/>
    <dgm:cxn modelId="{9BAB4706-C7E6-4A32-AAA0-B7AC713B26FF}" srcId="{FAC03E80-E0E8-4E1E-9CFF-2B7D42222AD3}" destId="{2F9018DD-45A4-4603-A94D-DF263A28E2F0}" srcOrd="13" destOrd="0" parTransId="{549FABFB-5B19-45ED-834B-D772978A4061}" sibTransId="{13F33180-45E7-4F17-8220-3544E88DE197}"/>
    <dgm:cxn modelId="{3B12BF8B-B493-4DB0-8E5F-4507A5544B5F}" type="presOf" srcId="{606A2F74-CDD4-40DC-8593-0F3160CC33F4}" destId="{4C4EB1DC-A845-442E-B6BE-F31F6E348EBD}" srcOrd="1" destOrd="0" presId="urn:microsoft.com/office/officeart/2005/8/layout/vList4#1"/>
    <dgm:cxn modelId="{E5695C99-62AB-498D-8608-BFDDADB037C7}" type="presOf" srcId="{D251D6B2-2752-4DC6-8BBD-B85EA15141D1}" destId="{5C17ED90-C9EE-4E5B-AC4E-FEE85AB927E6}" srcOrd="1" destOrd="0" presId="urn:microsoft.com/office/officeart/2005/8/layout/vList4#1"/>
    <dgm:cxn modelId="{B3056530-9D61-445C-AD55-AC3E4466650D}" type="presOf" srcId="{D54BB3CC-8489-433F-BE71-7B185BCD4E8A}" destId="{64ABBDD8-7EFC-4C63-865F-E58DDA792838}" srcOrd="0" destOrd="0" presId="urn:microsoft.com/office/officeart/2005/8/layout/vList4#1"/>
    <dgm:cxn modelId="{ACE44624-1D3C-47B0-9379-863F0F3B7E59}" srcId="{FAC03E80-E0E8-4E1E-9CFF-2B7D42222AD3}" destId="{4699DE35-A27F-4FCB-9ADF-AC8D3D43FE76}" srcOrd="0" destOrd="0" parTransId="{EC61C27B-81F4-45A2-B67D-36DD29175376}" sibTransId="{B60892E8-410B-430F-B124-DC9AD989CFDB}"/>
    <dgm:cxn modelId="{A1680D68-3625-47E8-8B82-6C6E1840FF9B}" type="presOf" srcId="{DBF3EFB1-3704-4AC4-B377-148C8A8D6B08}" destId="{40479A2D-E02C-4002-8692-D3A5C5DB78A1}" srcOrd="0" destOrd="0" presId="urn:microsoft.com/office/officeart/2005/8/layout/vList4#1"/>
    <dgm:cxn modelId="{E3D0B1E6-6FF3-4655-A8AE-CF44C286E908}" type="presOf" srcId="{DBF3EFB1-3704-4AC4-B377-148C8A8D6B08}" destId="{AA8F6DEF-623C-4737-AB6E-9F6E1CC518C0}" srcOrd="1" destOrd="0" presId="urn:microsoft.com/office/officeart/2005/8/layout/vList4#1"/>
    <dgm:cxn modelId="{DC17A79E-CAEE-4BF9-820A-C86C5CAB53FD}" type="presOf" srcId="{4699DE35-A27F-4FCB-9ADF-AC8D3D43FE76}" destId="{22FD0DB6-A1D6-48BD-B0D8-C9A97A6C989B}" srcOrd="0" destOrd="0" presId="urn:microsoft.com/office/officeart/2005/8/layout/vList4#1"/>
    <dgm:cxn modelId="{3A8534E5-7449-4B05-B41C-93855BA1B342}" type="presOf" srcId="{D54BB3CC-8489-433F-BE71-7B185BCD4E8A}" destId="{715218F1-D432-4237-B762-514738246F91}" srcOrd="1" destOrd="0" presId="urn:microsoft.com/office/officeart/2005/8/layout/vList4#1"/>
    <dgm:cxn modelId="{64C18681-EB71-455D-9E3B-AD9054D35CA3}" srcId="{FAC03E80-E0E8-4E1E-9CFF-2B7D42222AD3}" destId="{2727A8B8-BB50-473B-BD77-3D4060C3050B}" srcOrd="8" destOrd="0" parTransId="{84699AB2-7FDD-44AA-8643-3E086DF4B1FC}" sibTransId="{209949F0-732F-4A9D-9CE0-9C33AEF421DD}"/>
    <dgm:cxn modelId="{4E490D0B-A61A-4E67-A1EB-36FAC131B1BE}" srcId="{FAC03E80-E0E8-4E1E-9CFF-2B7D42222AD3}" destId="{DBF3EFB1-3704-4AC4-B377-148C8A8D6B08}" srcOrd="11" destOrd="0" parTransId="{A681FF11-C8A9-4E3F-B3A8-11C8C1F8B70B}" sibTransId="{8AE81C37-D4DF-4104-94AA-4F629B641773}"/>
    <dgm:cxn modelId="{936D9AB8-AE55-40CF-BFDC-A39EFE2B734F}" type="presOf" srcId="{79ED9FFF-56D1-488B-9BE3-EB9F8D529BF9}" destId="{1E2117AD-065D-45EE-AD97-27D9D687EDF1}" srcOrd="1" destOrd="0" presId="urn:microsoft.com/office/officeart/2005/8/layout/vList4#1"/>
    <dgm:cxn modelId="{5F8801A4-4782-48A5-931D-A6ED3F892026}" srcId="{FAC03E80-E0E8-4E1E-9CFF-2B7D42222AD3}" destId="{7CD68B7D-477A-4F98-966F-11EE7256D5E4}" srcOrd="10" destOrd="0" parTransId="{178A4636-1D5C-4880-AB80-A7A5EC6D70C7}" sibTransId="{6331C476-68C3-4C71-82DB-821532B8C890}"/>
    <dgm:cxn modelId="{57CFAF71-51B0-4846-BE97-9D55321411A9}" type="presOf" srcId="{2F9018DD-45A4-4603-A94D-DF263A28E2F0}" destId="{C08685ED-A7A2-4524-BB5B-013FA36BBAB1}" srcOrd="1" destOrd="0" presId="urn:microsoft.com/office/officeart/2005/8/layout/vList4#1"/>
    <dgm:cxn modelId="{CC1758D8-517A-4A7C-B470-8E4D0D0AEF29}" srcId="{FAC03E80-E0E8-4E1E-9CFF-2B7D42222AD3}" destId="{20B9D8A2-B51F-4EFC-AFEF-E192223B3F2F}" srcOrd="9" destOrd="0" parTransId="{9B4B96D4-9925-46A8-860F-14729BD31739}" sibTransId="{885A371B-2E7C-4FD8-8588-93958902A740}"/>
    <dgm:cxn modelId="{82A898E6-6953-4ABE-8C9D-D3A9762F6C91}" type="presOf" srcId="{20B9D8A2-B51F-4EFC-AFEF-E192223B3F2F}" destId="{AD252AA8-0E98-4835-9EAB-3D79E6086781}" srcOrd="0" destOrd="0" presId="urn:microsoft.com/office/officeart/2005/8/layout/vList4#1"/>
    <dgm:cxn modelId="{8D399755-5E6D-4C41-BA75-86A26D53ECC8}" type="presOf" srcId="{8C80409E-792F-446D-BAD7-310036A839E3}" destId="{140EB819-5141-4552-A7A5-C3C834C9B1DE}" srcOrd="0" destOrd="0" presId="urn:microsoft.com/office/officeart/2005/8/layout/vList4#1"/>
    <dgm:cxn modelId="{FFAE0B06-39E2-4739-9C39-8B2E48193628}" srcId="{FAC03E80-E0E8-4E1E-9CFF-2B7D42222AD3}" destId="{8C80409E-792F-446D-BAD7-310036A839E3}" srcOrd="4" destOrd="0" parTransId="{532312A6-A830-4E92-82FF-E0A35F5A1CA9}" sibTransId="{C7AB70CA-99CE-439A-B9E3-9144DB0FA63E}"/>
    <dgm:cxn modelId="{487AABD9-0D92-4A89-ACB5-7BD0115BB658}" srcId="{FAC03E80-E0E8-4E1E-9CFF-2B7D42222AD3}" destId="{D54BB3CC-8489-433F-BE71-7B185BCD4E8A}" srcOrd="3" destOrd="0" parTransId="{4141491C-E0C5-4AAF-A7A5-4DAB8E2DB731}" sibTransId="{DB920301-789F-491D-B282-EF70155DDC5C}"/>
    <dgm:cxn modelId="{B6D32D7E-EE97-4E5C-99F8-BFB2C0206382}" type="presOf" srcId="{2727A8B8-BB50-473B-BD77-3D4060C3050B}" destId="{490A3257-8A6C-495B-85DD-EE6D88E6B770}" srcOrd="0" destOrd="0" presId="urn:microsoft.com/office/officeart/2005/8/layout/vList4#1"/>
    <dgm:cxn modelId="{714D1081-EBCD-4CB2-8819-02DFD16D5365}" srcId="{FAC03E80-E0E8-4E1E-9CFF-2B7D42222AD3}" destId="{5CC12B7A-687F-4320-8ECD-A75FE6035DDF}" srcOrd="6" destOrd="0" parTransId="{F93E96B5-48F7-4012-BF35-C9C574DA416F}" sibTransId="{8ECC7C13-0341-4AAA-ACA3-4E35FB139385}"/>
    <dgm:cxn modelId="{795F75AE-9317-4D82-9484-C2AF1B97CB0D}" type="presOf" srcId="{3C2AA278-1DCB-41DE-8E82-97D366362F32}" destId="{93EF816F-040E-4DA3-B5EB-541CE2DA95FF}" srcOrd="0" destOrd="0" presId="urn:microsoft.com/office/officeart/2005/8/layout/vList4#1"/>
    <dgm:cxn modelId="{9C7CA939-1EFD-450A-A0CF-DF655614A153}" type="presOf" srcId="{20B9D8A2-B51F-4EFC-AFEF-E192223B3F2F}" destId="{803871C1-52F0-4EDA-B029-26EF20575119}" srcOrd="1" destOrd="0" presId="urn:microsoft.com/office/officeart/2005/8/layout/vList4#1"/>
    <dgm:cxn modelId="{549FDE85-472E-467D-ADB0-CBEDDAF3AAD3}" type="presOf" srcId="{4699DE35-A27F-4FCB-9ADF-AC8D3D43FE76}" destId="{D032FE41-25B5-41FA-921A-6F899BD40785}" srcOrd="1" destOrd="0" presId="urn:microsoft.com/office/officeart/2005/8/layout/vList4#1"/>
    <dgm:cxn modelId="{6ADB1BEC-738E-4FC7-B70A-112C4583B085}" type="presOf" srcId="{79ED9FFF-56D1-488B-9BE3-EB9F8D529BF9}" destId="{E3E84A46-A067-4230-8A40-278AA071FC14}" srcOrd="0" destOrd="0" presId="urn:microsoft.com/office/officeart/2005/8/layout/vList4#1"/>
    <dgm:cxn modelId="{04C465EB-3AF9-47DE-BC13-DAE5503BFF01}" srcId="{FAC03E80-E0E8-4E1E-9CFF-2B7D42222AD3}" destId="{606A2F74-CDD4-40DC-8593-0F3160CC33F4}" srcOrd="1" destOrd="0" parTransId="{A3504502-AE19-4396-863D-B3DE5E32E13A}" sibTransId="{E04596E8-2884-4670-AA03-08F271004350}"/>
    <dgm:cxn modelId="{8323C5B8-5BA6-4620-8E71-385E3832C130}" type="presOf" srcId="{09DE8579-D254-4DF9-B33C-D114DDB93EB5}" destId="{C7777DAD-D133-4DC4-ABFE-A8A56BFA43C7}" srcOrd="0" destOrd="0" presId="urn:microsoft.com/office/officeart/2005/8/layout/vList4#1"/>
    <dgm:cxn modelId="{B7441EE0-3F3D-48BE-B824-C76198CDBCFC}" srcId="{FAC03E80-E0E8-4E1E-9CFF-2B7D42222AD3}" destId="{D251D6B2-2752-4DC6-8BBD-B85EA15141D1}" srcOrd="7" destOrd="0" parTransId="{416ECF6B-CF93-4D6E-9FE9-B745078FF58A}" sibTransId="{340C76E9-6D5B-4FC5-AFC2-C68BC0720243}"/>
    <dgm:cxn modelId="{F9C82552-58A3-4E5E-84E8-FC2095D2623C}" type="presParOf" srcId="{3575808D-80D4-44F5-AB47-BC67F9C8F453}" destId="{233539AD-82A6-40A3-858C-D08E010A97DB}" srcOrd="0" destOrd="0" presId="urn:microsoft.com/office/officeart/2005/8/layout/vList4#1"/>
    <dgm:cxn modelId="{CB459250-9C5A-455E-987A-73F18D25C656}" type="presParOf" srcId="{233539AD-82A6-40A3-858C-D08E010A97DB}" destId="{22FD0DB6-A1D6-48BD-B0D8-C9A97A6C989B}" srcOrd="0" destOrd="0" presId="urn:microsoft.com/office/officeart/2005/8/layout/vList4#1"/>
    <dgm:cxn modelId="{0E656CCE-9A53-4DB0-9A4D-D000182EB773}" type="presParOf" srcId="{233539AD-82A6-40A3-858C-D08E010A97DB}" destId="{CBC39AE5-63B6-4B56-A4DE-86CE79D0A91F}" srcOrd="1" destOrd="0" presId="urn:microsoft.com/office/officeart/2005/8/layout/vList4#1"/>
    <dgm:cxn modelId="{B2CCC1CC-DC16-4963-967D-09A7F778BA7A}" type="presParOf" srcId="{233539AD-82A6-40A3-858C-D08E010A97DB}" destId="{D032FE41-25B5-41FA-921A-6F899BD40785}" srcOrd="2" destOrd="0" presId="urn:microsoft.com/office/officeart/2005/8/layout/vList4#1"/>
    <dgm:cxn modelId="{236BF7A1-364C-458D-BD7B-A04B915337B9}" type="presParOf" srcId="{3575808D-80D4-44F5-AB47-BC67F9C8F453}" destId="{E79EFDC6-7665-4B47-8AED-6990F6FA76CA}" srcOrd="1" destOrd="0" presId="urn:microsoft.com/office/officeart/2005/8/layout/vList4#1"/>
    <dgm:cxn modelId="{08185940-14F6-4CD3-B9A1-BFF3CD4E87B8}" type="presParOf" srcId="{3575808D-80D4-44F5-AB47-BC67F9C8F453}" destId="{221EF198-7DC0-4AF1-8668-59150241B470}" srcOrd="2" destOrd="0" presId="urn:microsoft.com/office/officeart/2005/8/layout/vList4#1"/>
    <dgm:cxn modelId="{02FBA752-B6EC-4448-BCB7-111E07DE3A55}" type="presParOf" srcId="{221EF198-7DC0-4AF1-8668-59150241B470}" destId="{DB9CE98D-1089-49CD-B4AF-4C6B6CC88BC5}" srcOrd="0" destOrd="0" presId="urn:microsoft.com/office/officeart/2005/8/layout/vList4#1"/>
    <dgm:cxn modelId="{C723AB5C-9B58-4FDC-81AC-F3F10D67540D}" type="presParOf" srcId="{221EF198-7DC0-4AF1-8668-59150241B470}" destId="{5ED79C5B-4DA5-4DD5-AE85-16D457A7C9B4}" srcOrd="1" destOrd="0" presId="urn:microsoft.com/office/officeart/2005/8/layout/vList4#1"/>
    <dgm:cxn modelId="{285184D6-45B8-47D8-A6B0-4483555AB45E}" type="presParOf" srcId="{221EF198-7DC0-4AF1-8668-59150241B470}" destId="{4C4EB1DC-A845-442E-B6BE-F31F6E348EBD}" srcOrd="2" destOrd="0" presId="urn:microsoft.com/office/officeart/2005/8/layout/vList4#1"/>
    <dgm:cxn modelId="{9CED3F88-2266-4683-970F-019843A60517}" type="presParOf" srcId="{3575808D-80D4-44F5-AB47-BC67F9C8F453}" destId="{09428326-1ABA-43F5-A60C-ABABF22A7654}" srcOrd="3" destOrd="0" presId="urn:microsoft.com/office/officeart/2005/8/layout/vList4#1"/>
    <dgm:cxn modelId="{7FDE1481-1D5A-4F18-85B7-FCB08709B56A}" type="presParOf" srcId="{3575808D-80D4-44F5-AB47-BC67F9C8F453}" destId="{8AC546C7-1E93-48E6-9535-EC67118E18DF}" srcOrd="4" destOrd="0" presId="urn:microsoft.com/office/officeart/2005/8/layout/vList4#1"/>
    <dgm:cxn modelId="{205A0C85-700A-4A86-915D-2AB12C0F192A}" type="presParOf" srcId="{8AC546C7-1E93-48E6-9535-EC67118E18DF}" destId="{E3E84A46-A067-4230-8A40-278AA071FC14}" srcOrd="0" destOrd="0" presId="urn:microsoft.com/office/officeart/2005/8/layout/vList4#1"/>
    <dgm:cxn modelId="{6F5760A6-B7D0-4F77-A712-0BB68C1BE5F9}" type="presParOf" srcId="{8AC546C7-1E93-48E6-9535-EC67118E18DF}" destId="{6A0E1E12-6304-4264-AED7-390EE0A51428}" srcOrd="1" destOrd="0" presId="urn:microsoft.com/office/officeart/2005/8/layout/vList4#1"/>
    <dgm:cxn modelId="{B08D0BC9-40E8-4B6F-8FED-7D5797FE530E}" type="presParOf" srcId="{8AC546C7-1E93-48E6-9535-EC67118E18DF}" destId="{1E2117AD-065D-45EE-AD97-27D9D687EDF1}" srcOrd="2" destOrd="0" presId="urn:microsoft.com/office/officeart/2005/8/layout/vList4#1"/>
    <dgm:cxn modelId="{64F6F8E5-BB0F-4434-99E8-E34930699BC8}" type="presParOf" srcId="{3575808D-80D4-44F5-AB47-BC67F9C8F453}" destId="{373E8289-4613-4895-AA90-CFBFBA49C37A}" srcOrd="5" destOrd="0" presId="urn:microsoft.com/office/officeart/2005/8/layout/vList4#1"/>
    <dgm:cxn modelId="{A8C9AF4D-AC33-4AF1-9B02-28C105264342}" type="presParOf" srcId="{3575808D-80D4-44F5-AB47-BC67F9C8F453}" destId="{0FD6C158-35E9-4F49-8269-C79EA4BF661D}" srcOrd="6" destOrd="0" presId="urn:microsoft.com/office/officeart/2005/8/layout/vList4#1"/>
    <dgm:cxn modelId="{C157E72E-AA38-4B5C-90CF-FC0CEB9A325B}" type="presParOf" srcId="{0FD6C158-35E9-4F49-8269-C79EA4BF661D}" destId="{64ABBDD8-7EFC-4C63-865F-E58DDA792838}" srcOrd="0" destOrd="0" presId="urn:microsoft.com/office/officeart/2005/8/layout/vList4#1"/>
    <dgm:cxn modelId="{6E55706D-DF67-4633-82DB-C7E0B480F38A}" type="presParOf" srcId="{0FD6C158-35E9-4F49-8269-C79EA4BF661D}" destId="{10DE9C31-9BF5-4F72-9315-B4B745A73B30}" srcOrd="1" destOrd="0" presId="urn:microsoft.com/office/officeart/2005/8/layout/vList4#1"/>
    <dgm:cxn modelId="{B0EFEA4F-1EF7-4C5A-B13D-9F5F3D89C062}" type="presParOf" srcId="{0FD6C158-35E9-4F49-8269-C79EA4BF661D}" destId="{715218F1-D432-4237-B762-514738246F91}" srcOrd="2" destOrd="0" presId="urn:microsoft.com/office/officeart/2005/8/layout/vList4#1"/>
    <dgm:cxn modelId="{2EDD166F-B7F8-43BA-A356-8AB01EE442A0}" type="presParOf" srcId="{3575808D-80D4-44F5-AB47-BC67F9C8F453}" destId="{7E573ACA-2307-400C-BDAD-CDDD1D961A39}" srcOrd="7" destOrd="0" presId="urn:microsoft.com/office/officeart/2005/8/layout/vList4#1"/>
    <dgm:cxn modelId="{A405B306-64AD-4552-A051-394DF38DE80A}" type="presParOf" srcId="{3575808D-80D4-44F5-AB47-BC67F9C8F453}" destId="{BFB45C5F-E3C9-454D-AFE9-F66CF0760F03}" srcOrd="8" destOrd="0" presId="urn:microsoft.com/office/officeart/2005/8/layout/vList4#1"/>
    <dgm:cxn modelId="{1ACEC2A8-2D5E-4C1E-B52A-680C2E075555}" type="presParOf" srcId="{BFB45C5F-E3C9-454D-AFE9-F66CF0760F03}" destId="{140EB819-5141-4552-A7A5-C3C834C9B1DE}" srcOrd="0" destOrd="0" presId="urn:microsoft.com/office/officeart/2005/8/layout/vList4#1"/>
    <dgm:cxn modelId="{F4F390EF-E64A-4524-AC57-A80F6BBD6B90}" type="presParOf" srcId="{BFB45C5F-E3C9-454D-AFE9-F66CF0760F03}" destId="{D1566874-A804-4DAD-849C-3BE40EF423E3}" srcOrd="1" destOrd="0" presId="urn:microsoft.com/office/officeart/2005/8/layout/vList4#1"/>
    <dgm:cxn modelId="{63532F35-23D0-41CE-B785-2373A443BCD7}" type="presParOf" srcId="{BFB45C5F-E3C9-454D-AFE9-F66CF0760F03}" destId="{56F3D637-40AB-4D89-AB18-2353BB4E053B}" srcOrd="2" destOrd="0" presId="urn:microsoft.com/office/officeart/2005/8/layout/vList4#1"/>
    <dgm:cxn modelId="{5A00D886-094D-4F78-98E9-B16B8516A83B}" type="presParOf" srcId="{3575808D-80D4-44F5-AB47-BC67F9C8F453}" destId="{3C668A9C-7A7D-46C9-B684-21F75CBF3DFD}" srcOrd="9" destOrd="0" presId="urn:microsoft.com/office/officeart/2005/8/layout/vList4#1"/>
    <dgm:cxn modelId="{DE3217D0-35B2-444B-8862-482D146BAC71}" type="presParOf" srcId="{3575808D-80D4-44F5-AB47-BC67F9C8F453}" destId="{A4097162-5404-4125-AFDA-E1BCA2BAA2B5}" srcOrd="10" destOrd="0" presId="urn:microsoft.com/office/officeart/2005/8/layout/vList4#1"/>
    <dgm:cxn modelId="{19C590D9-3B14-470F-A6FE-DCEFC19F1F11}" type="presParOf" srcId="{A4097162-5404-4125-AFDA-E1BCA2BAA2B5}" destId="{93EF816F-040E-4DA3-B5EB-541CE2DA95FF}" srcOrd="0" destOrd="0" presId="urn:microsoft.com/office/officeart/2005/8/layout/vList4#1"/>
    <dgm:cxn modelId="{F286D06C-B5AE-4DEC-A354-EC06614131B2}" type="presParOf" srcId="{A4097162-5404-4125-AFDA-E1BCA2BAA2B5}" destId="{78AF9A27-808A-47FC-B0B4-EFACA6401C79}" srcOrd="1" destOrd="0" presId="urn:microsoft.com/office/officeart/2005/8/layout/vList4#1"/>
    <dgm:cxn modelId="{B87951F7-7ABC-4EBC-A249-D54B736381FE}" type="presParOf" srcId="{A4097162-5404-4125-AFDA-E1BCA2BAA2B5}" destId="{ABE99C6C-FC59-43D0-9B26-92830A79586F}" srcOrd="2" destOrd="0" presId="urn:microsoft.com/office/officeart/2005/8/layout/vList4#1"/>
    <dgm:cxn modelId="{19B48AA9-EF2B-4E50-937C-9CE3D2A3D76E}" type="presParOf" srcId="{3575808D-80D4-44F5-AB47-BC67F9C8F453}" destId="{F44B06E7-223D-4EB3-9BB1-776F0EE4281C}" srcOrd="11" destOrd="0" presId="urn:microsoft.com/office/officeart/2005/8/layout/vList4#1"/>
    <dgm:cxn modelId="{8C5B9114-3398-4E95-A4CA-D2A09D05B074}" type="presParOf" srcId="{3575808D-80D4-44F5-AB47-BC67F9C8F453}" destId="{8748E89A-C9B7-4018-BA34-3696A27E4FA0}" srcOrd="12" destOrd="0" presId="urn:microsoft.com/office/officeart/2005/8/layout/vList4#1"/>
    <dgm:cxn modelId="{EC4612ED-59A4-4E06-92DD-EDC0EAA7B876}" type="presParOf" srcId="{8748E89A-C9B7-4018-BA34-3696A27E4FA0}" destId="{54BD9033-1CDB-475C-BE5E-107B0AE5DB79}" srcOrd="0" destOrd="0" presId="urn:microsoft.com/office/officeart/2005/8/layout/vList4#1"/>
    <dgm:cxn modelId="{BD1AA8B5-8FFF-4E42-9288-B7F13295DD7B}" type="presParOf" srcId="{8748E89A-C9B7-4018-BA34-3696A27E4FA0}" destId="{C7697F51-F391-4B0B-8A64-F0CAEC729C6E}" srcOrd="1" destOrd="0" presId="urn:microsoft.com/office/officeart/2005/8/layout/vList4#1"/>
    <dgm:cxn modelId="{1C43061B-57A6-490C-AFB0-907645AC740D}" type="presParOf" srcId="{8748E89A-C9B7-4018-BA34-3696A27E4FA0}" destId="{789D796E-3FBC-4B8D-BB30-63DA09099C7E}" srcOrd="2" destOrd="0" presId="urn:microsoft.com/office/officeart/2005/8/layout/vList4#1"/>
    <dgm:cxn modelId="{18EA9915-2459-4381-A650-6AFC9B927E4D}" type="presParOf" srcId="{3575808D-80D4-44F5-AB47-BC67F9C8F453}" destId="{4792F8D2-024C-4022-8431-EE4EC9101624}" srcOrd="13" destOrd="0" presId="urn:microsoft.com/office/officeart/2005/8/layout/vList4#1"/>
    <dgm:cxn modelId="{71F3D5BE-88A6-4DCD-9B95-5D09EC52FD22}" type="presParOf" srcId="{3575808D-80D4-44F5-AB47-BC67F9C8F453}" destId="{1DA2D4A8-8CC6-47BC-BC66-3092C2E967C2}" srcOrd="14" destOrd="0" presId="urn:microsoft.com/office/officeart/2005/8/layout/vList4#1"/>
    <dgm:cxn modelId="{C6D1A0BE-4F97-47A0-9644-9C4BB277BBB1}" type="presParOf" srcId="{1DA2D4A8-8CC6-47BC-BC66-3092C2E967C2}" destId="{94884A90-31EB-45E5-8583-F723A2CBE5CD}" srcOrd="0" destOrd="0" presId="urn:microsoft.com/office/officeart/2005/8/layout/vList4#1"/>
    <dgm:cxn modelId="{B0B9F010-B1B7-4DC4-B06C-BE4236D69AC3}" type="presParOf" srcId="{1DA2D4A8-8CC6-47BC-BC66-3092C2E967C2}" destId="{8F67B820-4D2A-4D98-9746-23EF907F79C5}" srcOrd="1" destOrd="0" presId="urn:microsoft.com/office/officeart/2005/8/layout/vList4#1"/>
    <dgm:cxn modelId="{565D2306-3C90-4F8E-A3C0-51752632053A}" type="presParOf" srcId="{1DA2D4A8-8CC6-47BC-BC66-3092C2E967C2}" destId="{5C17ED90-C9EE-4E5B-AC4E-FEE85AB927E6}" srcOrd="2" destOrd="0" presId="urn:microsoft.com/office/officeart/2005/8/layout/vList4#1"/>
    <dgm:cxn modelId="{7CBF2392-5BF0-44AC-A28E-5816AE9DDF81}" type="presParOf" srcId="{3575808D-80D4-44F5-AB47-BC67F9C8F453}" destId="{41943635-4DBA-4673-8766-D8DDE028424A}" srcOrd="15" destOrd="0" presId="urn:microsoft.com/office/officeart/2005/8/layout/vList4#1"/>
    <dgm:cxn modelId="{9A0825CB-7E71-4A7B-9547-F90AF07D06E8}" type="presParOf" srcId="{3575808D-80D4-44F5-AB47-BC67F9C8F453}" destId="{23C7B5F3-38FC-46B0-995C-4532989D7AF8}" srcOrd="16" destOrd="0" presId="urn:microsoft.com/office/officeart/2005/8/layout/vList4#1"/>
    <dgm:cxn modelId="{93A92A03-BD86-4EDE-BE9B-A878E96BDF04}" type="presParOf" srcId="{23C7B5F3-38FC-46B0-995C-4532989D7AF8}" destId="{490A3257-8A6C-495B-85DD-EE6D88E6B770}" srcOrd="0" destOrd="0" presId="urn:microsoft.com/office/officeart/2005/8/layout/vList4#1"/>
    <dgm:cxn modelId="{0CEE7844-D90B-4339-BAB5-0E7EA879AE55}" type="presParOf" srcId="{23C7B5F3-38FC-46B0-995C-4532989D7AF8}" destId="{25FC9170-8426-4B6A-8385-546C2892F635}" srcOrd="1" destOrd="0" presId="urn:microsoft.com/office/officeart/2005/8/layout/vList4#1"/>
    <dgm:cxn modelId="{481BBD4D-C468-4BA6-8305-53DA00947533}" type="presParOf" srcId="{23C7B5F3-38FC-46B0-995C-4532989D7AF8}" destId="{DB43F96B-7101-4AF8-B6F9-13D3656FC9D5}" srcOrd="2" destOrd="0" presId="urn:microsoft.com/office/officeart/2005/8/layout/vList4#1"/>
    <dgm:cxn modelId="{EB6E9CFF-A27F-4637-B817-2E7BA17EF35D}" type="presParOf" srcId="{3575808D-80D4-44F5-AB47-BC67F9C8F453}" destId="{C5C53330-3801-4625-B4E2-07E751AAEC2C}" srcOrd="17" destOrd="0" presId="urn:microsoft.com/office/officeart/2005/8/layout/vList4#1"/>
    <dgm:cxn modelId="{AC52C3B0-9F6E-4A5D-ABED-2EADF5276EFA}" type="presParOf" srcId="{3575808D-80D4-44F5-AB47-BC67F9C8F453}" destId="{BADD7F2E-AC2A-4D8A-A046-41A45E5E9374}" srcOrd="18" destOrd="0" presId="urn:microsoft.com/office/officeart/2005/8/layout/vList4#1"/>
    <dgm:cxn modelId="{D956DE1A-0E28-4ADA-957B-CF36495065B1}" type="presParOf" srcId="{BADD7F2E-AC2A-4D8A-A046-41A45E5E9374}" destId="{AD252AA8-0E98-4835-9EAB-3D79E6086781}" srcOrd="0" destOrd="0" presId="urn:microsoft.com/office/officeart/2005/8/layout/vList4#1"/>
    <dgm:cxn modelId="{B71D7ECC-82BD-4128-9979-676208D9D5BC}" type="presParOf" srcId="{BADD7F2E-AC2A-4D8A-A046-41A45E5E9374}" destId="{961F2163-0F8C-459E-B23B-26EF58C47205}" srcOrd="1" destOrd="0" presId="urn:microsoft.com/office/officeart/2005/8/layout/vList4#1"/>
    <dgm:cxn modelId="{F5DF54AB-E35C-4A57-8F4F-FFA26598A2D3}" type="presParOf" srcId="{BADD7F2E-AC2A-4D8A-A046-41A45E5E9374}" destId="{803871C1-52F0-4EDA-B029-26EF20575119}" srcOrd="2" destOrd="0" presId="urn:microsoft.com/office/officeart/2005/8/layout/vList4#1"/>
    <dgm:cxn modelId="{45062447-10D5-49F6-9EF2-2F75EBFDE7E2}" type="presParOf" srcId="{3575808D-80D4-44F5-AB47-BC67F9C8F453}" destId="{ED4E2E72-104D-430F-9911-AA1C6F603A49}" srcOrd="19" destOrd="0" presId="urn:microsoft.com/office/officeart/2005/8/layout/vList4#1"/>
    <dgm:cxn modelId="{CBB24483-D705-4F2E-89DF-FF877EA2CACD}" type="presParOf" srcId="{3575808D-80D4-44F5-AB47-BC67F9C8F453}" destId="{8D72FBB3-A9E1-4E73-873F-935EE13FD7C5}" srcOrd="20" destOrd="0" presId="urn:microsoft.com/office/officeart/2005/8/layout/vList4#1"/>
    <dgm:cxn modelId="{C08C792B-276D-4669-BC75-319515BF6003}" type="presParOf" srcId="{8D72FBB3-A9E1-4E73-873F-935EE13FD7C5}" destId="{017C7CC5-503A-480A-8FB6-648FAAEA920B}" srcOrd="0" destOrd="0" presId="urn:microsoft.com/office/officeart/2005/8/layout/vList4#1"/>
    <dgm:cxn modelId="{ADB1F29B-4484-478B-B9B7-CF6BAF9810B4}" type="presParOf" srcId="{8D72FBB3-A9E1-4E73-873F-935EE13FD7C5}" destId="{BD22488D-F441-40D0-B794-12AD820463E0}" srcOrd="1" destOrd="0" presId="urn:microsoft.com/office/officeart/2005/8/layout/vList4#1"/>
    <dgm:cxn modelId="{4AD1749D-C451-4A0F-9D11-8DE151365597}" type="presParOf" srcId="{8D72FBB3-A9E1-4E73-873F-935EE13FD7C5}" destId="{7304273A-1F30-4782-B2EB-43178AEC610E}" srcOrd="2" destOrd="0" presId="urn:microsoft.com/office/officeart/2005/8/layout/vList4#1"/>
    <dgm:cxn modelId="{C7F36C23-34C2-4918-98E4-B1BB8CD5C17F}" type="presParOf" srcId="{3575808D-80D4-44F5-AB47-BC67F9C8F453}" destId="{908AC03F-C536-492F-8E1F-044E391B49A9}" srcOrd="21" destOrd="0" presId="urn:microsoft.com/office/officeart/2005/8/layout/vList4#1"/>
    <dgm:cxn modelId="{3F047468-9513-4910-A10E-4F8C074CA450}" type="presParOf" srcId="{3575808D-80D4-44F5-AB47-BC67F9C8F453}" destId="{93379613-3CBF-4DA4-8578-14A0C9CE6199}" srcOrd="22" destOrd="0" presId="urn:microsoft.com/office/officeart/2005/8/layout/vList4#1"/>
    <dgm:cxn modelId="{26BD77DE-362B-4782-9C2B-F9015F32AF22}" type="presParOf" srcId="{93379613-3CBF-4DA4-8578-14A0C9CE6199}" destId="{40479A2D-E02C-4002-8692-D3A5C5DB78A1}" srcOrd="0" destOrd="0" presId="urn:microsoft.com/office/officeart/2005/8/layout/vList4#1"/>
    <dgm:cxn modelId="{1745C71C-4FF7-43A9-B283-AB0C3E71C4BE}" type="presParOf" srcId="{93379613-3CBF-4DA4-8578-14A0C9CE6199}" destId="{892518D2-07A7-415F-9B24-AC6E40EA21CE}" srcOrd="1" destOrd="0" presId="urn:microsoft.com/office/officeart/2005/8/layout/vList4#1"/>
    <dgm:cxn modelId="{8181ED04-B83A-4E48-99D5-0A87A7AF9BA1}" type="presParOf" srcId="{93379613-3CBF-4DA4-8578-14A0C9CE6199}" destId="{AA8F6DEF-623C-4737-AB6E-9F6E1CC518C0}" srcOrd="2" destOrd="0" presId="urn:microsoft.com/office/officeart/2005/8/layout/vList4#1"/>
    <dgm:cxn modelId="{59243915-31D2-464E-9030-EACD1BA4178E}" type="presParOf" srcId="{3575808D-80D4-44F5-AB47-BC67F9C8F453}" destId="{B1E1EC69-1FA3-43BF-9BBE-AA6B7B09A195}" srcOrd="23" destOrd="0" presId="urn:microsoft.com/office/officeart/2005/8/layout/vList4#1"/>
    <dgm:cxn modelId="{C42DA972-80D3-46C6-A6AE-B62C5AF5977C}" type="presParOf" srcId="{3575808D-80D4-44F5-AB47-BC67F9C8F453}" destId="{2751874C-E5D6-4A6C-8014-95096C0FFFD0}" srcOrd="24" destOrd="0" presId="urn:microsoft.com/office/officeart/2005/8/layout/vList4#1"/>
    <dgm:cxn modelId="{F08D9657-0E01-4E92-8AAC-B43719DFFFAF}" type="presParOf" srcId="{2751874C-E5D6-4A6C-8014-95096C0FFFD0}" destId="{C7777DAD-D133-4DC4-ABFE-A8A56BFA43C7}" srcOrd="0" destOrd="0" presId="urn:microsoft.com/office/officeart/2005/8/layout/vList4#1"/>
    <dgm:cxn modelId="{3AC68692-652E-492C-9398-A7132E4E2EF6}" type="presParOf" srcId="{2751874C-E5D6-4A6C-8014-95096C0FFFD0}" destId="{D72549DA-3666-4DD2-861D-7CC2595F3077}" srcOrd="1" destOrd="0" presId="urn:microsoft.com/office/officeart/2005/8/layout/vList4#1"/>
    <dgm:cxn modelId="{213BA267-6A4F-4AF7-8226-D319B0C237BE}" type="presParOf" srcId="{2751874C-E5D6-4A6C-8014-95096C0FFFD0}" destId="{C9C889C7-C2DE-41C9-9F46-1ED3380CA8FA}" srcOrd="2" destOrd="0" presId="urn:microsoft.com/office/officeart/2005/8/layout/vList4#1"/>
    <dgm:cxn modelId="{9EBAC91C-A587-4891-B0D8-91D89F7D4CF7}" type="presParOf" srcId="{3575808D-80D4-44F5-AB47-BC67F9C8F453}" destId="{C1D2B2FA-91A5-45F9-A84B-C551EFD02BCD}" srcOrd="25" destOrd="0" presId="urn:microsoft.com/office/officeart/2005/8/layout/vList4#1"/>
    <dgm:cxn modelId="{6316EB7F-ACB1-4E2C-8A72-D4B4851AD4CC}" type="presParOf" srcId="{3575808D-80D4-44F5-AB47-BC67F9C8F453}" destId="{68EFD308-C041-4122-B122-55FE9813F406}" srcOrd="26" destOrd="0" presId="urn:microsoft.com/office/officeart/2005/8/layout/vList4#1"/>
    <dgm:cxn modelId="{E7163304-7FDE-4B13-B684-2490ECE88E32}" type="presParOf" srcId="{68EFD308-C041-4122-B122-55FE9813F406}" destId="{D5C73CF5-3EFF-4BEE-9264-C7A842421F16}" srcOrd="0" destOrd="0" presId="urn:microsoft.com/office/officeart/2005/8/layout/vList4#1"/>
    <dgm:cxn modelId="{A04201B5-4FFB-4FB4-B776-F75228AC7FF6}" type="presParOf" srcId="{68EFD308-C041-4122-B122-55FE9813F406}" destId="{631D51B8-0F06-412A-84A3-BB43680E4EB7}" srcOrd="1" destOrd="0" presId="urn:microsoft.com/office/officeart/2005/8/layout/vList4#1"/>
    <dgm:cxn modelId="{58635765-0207-4E15-BC1B-39CDFFFDE801}" type="presParOf" srcId="{68EFD308-C041-4122-B122-55FE9813F406}" destId="{C08685ED-A7A2-4524-BB5B-013FA36BBAB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C03E80-E0E8-4E1E-9CFF-2B7D42222AD3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06A2F74-CDD4-40DC-8593-0F3160CC33F4}">
      <dgm:prSet custT="1"/>
      <dgm:spPr/>
      <dgm:t>
        <a:bodyPr/>
        <a:lstStyle/>
        <a:p>
          <a:r>
            <a:rPr lang="cs-CZ" sz="1000" b="1" dirty="0" smtClean="0"/>
            <a:t>Sektorová rada pro zemědělství</a:t>
          </a:r>
          <a:endParaRPr lang="cs-CZ" sz="1000" b="1" dirty="0"/>
        </a:p>
      </dgm:t>
    </dgm:pt>
    <dgm:pt modelId="{A3504502-AE19-4396-863D-B3DE5E32E13A}" type="parTrans" cxnId="{04C465EB-3AF9-47DE-BC13-DAE5503BFF01}">
      <dgm:prSet/>
      <dgm:spPr/>
      <dgm:t>
        <a:bodyPr/>
        <a:lstStyle/>
        <a:p>
          <a:endParaRPr lang="cs-CZ" sz="1000" b="1"/>
        </a:p>
      </dgm:t>
    </dgm:pt>
    <dgm:pt modelId="{E04596E8-2884-4670-AA03-08F271004350}" type="sibTrans" cxnId="{04C465EB-3AF9-47DE-BC13-DAE5503BFF01}">
      <dgm:prSet/>
      <dgm:spPr/>
      <dgm:t>
        <a:bodyPr/>
        <a:lstStyle/>
        <a:p>
          <a:endParaRPr lang="cs-CZ" sz="1000" b="1"/>
        </a:p>
      </dgm:t>
    </dgm:pt>
    <dgm:pt modelId="{79ED9FFF-56D1-488B-9BE3-EB9F8D529BF9}">
      <dgm:prSet custT="1"/>
      <dgm:spPr/>
      <dgm:t>
        <a:bodyPr/>
        <a:lstStyle/>
        <a:p>
          <a:r>
            <a:rPr lang="cs-CZ" sz="1000" b="1" dirty="0" smtClean="0"/>
            <a:t>Sektorová rada pro vyhrazená zařízení</a:t>
          </a:r>
          <a:endParaRPr lang="cs-CZ" sz="1000" b="1" dirty="0"/>
        </a:p>
      </dgm:t>
    </dgm:pt>
    <dgm:pt modelId="{41C104A6-E67B-4AD9-86AF-D47AE5BB1454}" type="parTrans" cxnId="{D12518CC-DF84-4057-B81B-71100698495C}">
      <dgm:prSet/>
      <dgm:spPr/>
      <dgm:t>
        <a:bodyPr/>
        <a:lstStyle/>
        <a:p>
          <a:endParaRPr lang="cs-CZ" sz="1000" b="1"/>
        </a:p>
      </dgm:t>
    </dgm:pt>
    <dgm:pt modelId="{9A989BC1-DA3B-4FD5-8FAB-149B23A44FEB}" type="sibTrans" cxnId="{D12518CC-DF84-4057-B81B-71100698495C}">
      <dgm:prSet/>
      <dgm:spPr/>
      <dgm:t>
        <a:bodyPr/>
        <a:lstStyle/>
        <a:p>
          <a:endParaRPr lang="cs-CZ" sz="1000" b="1"/>
        </a:p>
      </dgm:t>
    </dgm:pt>
    <dgm:pt modelId="{D54BB3CC-8489-433F-BE71-7B185BCD4E8A}">
      <dgm:prSet custT="1"/>
      <dgm:spPr/>
      <dgm:t>
        <a:bodyPr/>
        <a:lstStyle/>
        <a:p>
          <a:r>
            <a:rPr lang="cs-CZ" sz="1000" b="1" dirty="0" smtClean="0"/>
            <a:t>Sektorová rada pro textilní, oděvní a kožedělný průmysl</a:t>
          </a:r>
          <a:endParaRPr lang="cs-CZ" sz="1000" b="1" dirty="0"/>
        </a:p>
      </dgm:t>
    </dgm:pt>
    <dgm:pt modelId="{4141491C-E0C5-4AAF-A7A5-4DAB8E2DB731}" type="parTrans" cxnId="{487AABD9-0D92-4A89-ACB5-7BD0115BB658}">
      <dgm:prSet/>
      <dgm:spPr/>
      <dgm:t>
        <a:bodyPr/>
        <a:lstStyle/>
        <a:p>
          <a:endParaRPr lang="cs-CZ" sz="1000" b="1"/>
        </a:p>
      </dgm:t>
    </dgm:pt>
    <dgm:pt modelId="{DB920301-789F-491D-B282-EF70155DDC5C}" type="sibTrans" cxnId="{487AABD9-0D92-4A89-ACB5-7BD0115BB658}">
      <dgm:prSet/>
      <dgm:spPr/>
      <dgm:t>
        <a:bodyPr/>
        <a:lstStyle/>
        <a:p>
          <a:endParaRPr lang="cs-CZ" sz="1000" b="1"/>
        </a:p>
      </dgm:t>
    </dgm:pt>
    <dgm:pt modelId="{8C80409E-792F-446D-BAD7-310036A839E3}">
      <dgm:prSet custT="1"/>
      <dgm:spPr/>
      <dgm:t>
        <a:bodyPr/>
        <a:lstStyle/>
        <a:p>
          <a:r>
            <a:rPr lang="cs-CZ" sz="1000" b="1" dirty="0" smtClean="0"/>
            <a:t>Sektorová rada pro ostatní služby</a:t>
          </a:r>
          <a:endParaRPr lang="cs-CZ" sz="1000" b="1" dirty="0"/>
        </a:p>
      </dgm:t>
    </dgm:pt>
    <dgm:pt modelId="{532312A6-A830-4E92-82FF-E0A35F5A1CA9}" type="parTrans" cxnId="{FFAE0B06-39E2-4739-9C39-8B2E48193628}">
      <dgm:prSet/>
      <dgm:spPr/>
      <dgm:t>
        <a:bodyPr/>
        <a:lstStyle/>
        <a:p>
          <a:endParaRPr lang="cs-CZ" sz="1000" b="1"/>
        </a:p>
      </dgm:t>
    </dgm:pt>
    <dgm:pt modelId="{C7AB70CA-99CE-439A-B9E3-9144DB0FA63E}" type="sibTrans" cxnId="{FFAE0B06-39E2-4739-9C39-8B2E48193628}">
      <dgm:prSet/>
      <dgm:spPr/>
      <dgm:t>
        <a:bodyPr/>
        <a:lstStyle/>
        <a:p>
          <a:endParaRPr lang="cs-CZ" sz="1000" b="1"/>
        </a:p>
      </dgm:t>
    </dgm:pt>
    <dgm:pt modelId="{3C2AA278-1DCB-41DE-8E82-97D366362F32}">
      <dgm:prSet custT="1"/>
      <dgm:spPr/>
      <dgm:t>
        <a:bodyPr/>
        <a:lstStyle/>
        <a:p>
          <a:r>
            <a:rPr lang="cs-CZ" sz="1000" b="1" dirty="0" smtClean="0"/>
            <a:t>Sektorová rada pro lesní a vodní hospodářství a životní prostředí</a:t>
          </a:r>
          <a:endParaRPr lang="cs-CZ" sz="1000" b="1" dirty="0"/>
        </a:p>
      </dgm:t>
    </dgm:pt>
    <dgm:pt modelId="{67083A0D-864B-4F39-B177-DA02CEC0134C}" type="parTrans" cxnId="{EFEEA589-8BC3-4B7D-82BC-5DFC6399CA5F}">
      <dgm:prSet/>
      <dgm:spPr/>
      <dgm:t>
        <a:bodyPr/>
        <a:lstStyle/>
        <a:p>
          <a:endParaRPr lang="cs-CZ" sz="1000" b="1"/>
        </a:p>
      </dgm:t>
    </dgm:pt>
    <dgm:pt modelId="{9DF8C1F0-8B07-426F-AEB8-F1619CBAF676}" type="sibTrans" cxnId="{EFEEA589-8BC3-4B7D-82BC-5DFC6399CA5F}">
      <dgm:prSet/>
      <dgm:spPr/>
      <dgm:t>
        <a:bodyPr/>
        <a:lstStyle/>
        <a:p>
          <a:endParaRPr lang="cs-CZ" sz="1000" b="1"/>
        </a:p>
      </dgm:t>
    </dgm:pt>
    <dgm:pt modelId="{5CC12B7A-687F-4320-8ECD-A75FE6035DDF}">
      <dgm:prSet custT="1"/>
      <dgm:spPr/>
      <dgm:t>
        <a:bodyPr/>
        <a:lstStyle/>
        <a:p>
          <a:r>
            <a:rPr lang="cs-CZ" sz="1000" b="1" dirty="0" smtClean="0"/>
            <a:t>Sektorová rada pro hutnictví, slévárenství a kovárenství</a:t>
          </a:r>
          <a:endParaRPr lang="cs-CZ" sz="1000" b="1" dirty="0"/>
        </a:p>
      </dgm:t>
    </dgm:pt>
    <dgm:pt modelId="{F93E96B5-48F7-4012-BF35-C9C574DA416F}" type="parTrans" cxnId="{714D1081-EBCD-4CB2-8819-02DFD16D5365}">
      <dgm:prSet/>
      <dgm:spPr/>
      <dgm:t>
        <a:bodyPr/>
        <a:lstStyle/>
        <a:p>
          <a:endParaRPr lang="cs-CZ" sz="1000" b="1"/>
        </a:p>
      </dgm:t>
    </dgm:pt>
    <dgm:pt modelId="{8ECC7C13-0341-4AAA-ACA3-4E35FB139385}" type="sibTrans" cxnId="{714D1081-EBCD-4CB2-8819-02DFD16D5365}">
      <dgm:prSet/>
      <dgm:spPr/>
      <dgm:t>
        <a:bodyPr/>
        <a:lstStyle/>
        <a:p>
          <a:endParaRPr lang="cs-CZ" sz="1000" b="1"/>
        </a:p>
      </dgm:t>
    </dgm:pt>
    <dgm:pt modelId="{20B9D8A2-B51F-4EFC-AFEF-E192223B3F2F}">
      <dgm:prSet custT="1"/>
      <dgm:spPr/>
      <dgm:t>
        <a:bodyPr/>
        <a:lstStyle/>
        <a:p>
          <a:r>
            <a:rPr lang="cs-CZ" sz="1000" b="1" dirty="0" smtClean="0"/>
            <a:t>Sektorová rada pro bezpečnost a ochranu osob a majetku</a:t>
          </a:r>
          <a:endParaRPr lang="cs-CZ" sz="1000" b="1" dirty="0"/>
        </a:p>
      </dgm:t>
    </dgm:pt>
    <dgm:pt modelId="{9B4B96D4-9925-46A8-860F-14729BD31739}" type="parTrans" cxnId="{CC1758D8-517A-4A7C-B470-8E4D0D0AEF29}">
      <dgm:prSet/>
      <dgm:spPr/>
      <dgm:t>
        <a:bodyPr/>
        <a:lstStyle/>
        <a:p>
          <a:endParaRPr lang="cs-CZ" sz="1000" b="1"/>
        </a:p>
      </dgm:t>
    </dgm:pt>
    <dgm:pt modelId="{885A371B-2E7C-4FD8-8588-93958902A740}" type="sibTrans" cxnId="{CC1758D8-517A-4A7C-B470-8E4D0D0AEF29}">
      <dgm:prSet/>
      <dgm:spPr/>
      <dgm:t>
        <a:bodyPr/>
        <a:lstStyle/>
        <a:p>
          <a:endParaRPr lang="cs-CZ" sz="1000" b="1"/>
        </a:p>
      </dgm:t>
    </dgm:pt>
    <dgm:pt modelId="{7CD68B7D-477A-4F98-966F-11EE7256D5E4}">
      <dgm:prSet custT="1"/>
      <dgm:spPr/>
      <dgm:t>
        <a:bodyPr/>
        <a:lstStyle/>
        <a:p>
          <a:r>
            <a:rPr lang="cs-CZ" sz="1000" b="1" dirty="0" smtClean="0"/>
            <a:t>Sektorová rada pro osobní služby</a:t>
          </a:r>
          <a:endParaRPr lang="cs-CZ" sz="1000" b="1" dirty="0"/>
        </a:p>
      </dgm:t>
    </dgm:pt>
    <dgm:pt modelId="{178A4636-1D5C-4880-AB80-A7A5EC6D70C7}" type="parTrans" cxnId="{5F8801A4-4782-48A5-931D-A6ED3F892026}">
      <dgm:prSet/>
      <dgm:spPr/>
      <dgm:t>
        <a:bodyPr/>
        <a:lstStyle/>
        <a:p>
          <a:endParaRPr lang="cs-CZ" sz="1000" b="1"/>
        </a:p>
      </dgm:t>
    </dgm:pt>
    <dgm:pt modelId="{6331C476-68C3-4C71-82DB-821532B8C890}" type="sibTrans" cxnId="{5F8801A4-4782-48A5-931D-A6ED3F892026}">
      <dgm:prSet/>
      <dgm:spPr/>
      <dgm:t>
        <a:bodyPr/>
        <a:lstStyle/>
        <a:p>
          <a:endParaRPr lang="cs-CZ" sz="1000" b="1"/>
        </a:p>
      </dgm:t>
    </dgm:pt>
    <dgm:pt modelId="{DBF3EFB1-3704-4AC4-B377-148C8A8D6B08}">
      <dgm:prSet custT="1"/>
      <dgm:spPr/>
      <dgm:t>
        <a:bodyPr/>
        <a:lstStyle/>
        <a:p>
          <a:r>
            <a:rPr lang="cs-CZ" sz="1000" b="1" dirty="0" smtClean="0"/>
            <a:t>Sektorová rada pro management a administrativu</a:t>
          </a:r>
          <a:endParaRPr lang="cs-CZ" sz="1000" b="1" dirty="0"/>
        </a:p>
      </dgm:t>
    </dgm:pt>
    <dgm:pt modelId="{A681FF11-C8A9-4E3F-B3A8-11C8C1F8B70B}" type="parTrans" cxnId="{4E490D0B-A61A-4E67-A1EB-36FAC131B1BE}">
      <dgm:prSet/>
      <dgm:spPr/>
      <dgm:t>
        <a:bodyPr/>
        <a:lstStyle/>
        <a:p>
          <a:endParaRPr lang="cs-CZ" sz="1000" b="1"/>
        </a:p>
      </dgm:t>
    </dgm:pt>
    <dgm:pt modelId="{8AE81C37-D4DF-4104-94AA-4F629B641773}" type="sibTrans" cxnId="{4E490D0B-A61A-4E67-A1EB-36FAC131B1BE}">
      <dgm:prSet/>
      <dgm:spPr/>
      <dgm:t>
        <a:bodyPr/>
        <a:lstStyle/>
        <a:p>
          <a:endParaRPr lang="cs-CZ" sz="1000" b="1"/>
        </a:p>
      </dgm:t>
    </dgm:pt>
    <dgm:pt modelId="{92755776-A4DE-4FE8-8AA6-6264498DC81C}">
      <dgm:prSet custT="1"/>
      <dgm:spPr/>
      <dgm:t>
        <a:bodyPr/>
        <a:lstStyle/>
        <a:p>
          <a:r>
            <a:rPr lang="cs-CZ" sz="1000" b="1" dirty="0" smtClean="0"/>
            <a:t>Sektorová rada pro polygrafii, média a informační služby</a:t>
          </a:r>
          <a:endParaRPr lang="cs-CZ" sz="1000" b="1" dirty="0"/>
        </a:p>
      </dgm:t>
    </dgm:pt>
    <dgm:pt modelId="{637B5578-53E6-490C-A987-573328101141}" type="parTrans" cxnId="{3F155E8E-EBB6-4DD5-95CA-7D25B80E92D0}">
      <dgm:prSet/>
      <dgm:spPr/>
      <dgm:t>
        <a:bodyPr/>
        <a:lstStyle/>
        <a:p>
          <a:endParaRPr lang="cs-CZ" sz="1000" b="1"/>
        </a:p>
      </dgm:t>
    </dgm:pt>
    <dgm:pt modelId="{AF2F36C3-0AC2-4E7B-88E0-A3AB5ABF8E68}" type="sibTrans" cxnId="{3F155E8E-EBB6-4DD5-95CA-7D25B80E92D0}">
      <dgm:prSet/>
      <dgm:spPr/>
      <dgm:t>
        <a:bodyPr/>
        <a:lstStyle/>
        <a:p>
          <a:endParaRPr lang="cs-CZ" sz="1000" b="1"/>
        </a:p>
      </dgm:t>
    </dgm:pt>
    <dgm:pt modelId="{251247D8-DE63-41FE-B368-BCEF696D5BF5}">
      <dgm:prSet custT="1"/>
      <dgm:spPr/>
      <dgm:t>
        <a:bodyPr/>
        <a:lstStyle/>
        <a:p>
          <a:r>
            <a:rPr lang="cs-CZ" sz="1000" b="1" dirty="0" smtClean="0"/>
            <a:t>Sektorová rada pro kulturu</a:t>
          </a:r>
          <a:endParaRPr lang="cs-CZ" sz="1000" b="1" dirty="0"/>
        </a:p>
      </dgm:t>
    </dgm:pt>
    <dgm:pt modelId="{6CB62297-5B41-4787-80D0-C07EDA32F27D}" type="parTrans" cxnId="{C7D69E99-ADA9-4D12-9F74-E77F20577F10}">
      <dgm:prSet/>
      <dgm:spPr/>
      <dgm:t>
        <a:bodyPr/>
        <a:lstStyle/>
        <a:p>
          <a:endParaRPr lang="cs-CZ" sz="1000" b="1"/>
        </a:p>
      </dgm:t>
    </dgm:pt>
    <dgm:pt modelId="{5AD0BD8F-964A-4F2D-AD8D-AFFBC2D98BF2}" type="sibTrans" cxnId="{C7D69E99-ADA9-4D12-9F74-E77F20577F10}">
      <dgm:prSet/>
      <dgm:spPr/>
      <dgm:t>
        <a:bodyPr/>
        <a:lstStyle/>
        <a:p>
          <a:endParaRPr lang="cs-CZ" sz="1000" b="1"/>
        </a:p>
      </dgm:t>
    </dgm:pt>
    <dgm:pt modelId="{663D5163-A418-4E78-B690-8FF70F730017}">
      <dgm:prSet custT="1"/>
      <dgm:spPr/>
      <dgm:t>
        <a:bodyPr/>
        <a:lstStyle/>
        <a:p>
          <a:r>
            <a:rPr lang="cs-CZ" sz="1000" b="1" dirty="0" smtClean="0"/>
            <a:t>Sektorová rada pro těžbu a úpravu nerostných surovin</a:t>
          </a:r>
          <a:endParaRPr lang="cs-CZ" sz="1000" b="1" dirty="0"/>
        </a:p>
      </dgm:t>
    </dgm:pt>
    <dgm:pt modelId="{A9A22973-C9CF-40E0-8C07-C837BF810588}" type="parTrans" cxnId="{6ED04983-CB6F-4EA6-A363-B7F702A94EA5}">
      <dgm:prSet/>
      <dgm:spPr/>
      <dgm:t>
        <a:bodyPr/>
        <a:lstStyle/>
        <a:p>
          <a:endParaRPr lang="cs-CZ" sz="1000" b="1"/>
        </a:p>
      </dgm:t>
    </dgm:pt>
    <dgm:pt modelId="{B199F339-B6E9-4831-A5DB-BC6BDEB0BCB2}" type="sibTrans" cxnId="{6ED04983-CB6F-4EA6-A363-B7F702A94EA5}">
      <dgm:prSet/>
      <dgm:spPr/>
      <dgm:t>
        <a:bodyPr/>
        <a:lstStyle/>
        <a:p>
          <a:endParaRPr lang="cs-CZ" sz="1000" b="1"/>
        </a:p>
      </dgm:t>
    </dgm:pt>
    <dgm:pt modelId="{A99CEE82-90E7-4E4F-948F-347C9A1FEB46}">
      <dgm:prSet custT="1"/>
      <dgm:spPr/>
      <dgm:t>
        <a:bodyPr/>
        <a:lstStyle/>
        <a:p>
          <a:r>
            <a:rPr lang="cs-CZ" sz="1000" b="1" dirty="0" smtClean="0"/>
            <a:t>Sektorová rada pro informační technologie a telekomunikace</a:t>
          </a:r>
          <a:endParaRPr lang="cs-CZ" sz="1000" b="1" dirty="0"/>
        </a:p>
      </dgm:t>
    </dgm:pt>
    <dgm:pt modelId="{0DB485AF-B91F-42FD-A192-FE89D326D878}" type="parTrans" cxnId="{B6B3075F-1D74-4A0D-92EA-BD4FB61ECC54}">
      <dgm:prSet/>
      <dgm:spPr/>
      <dgm:t>
        <a:bodyPr/>
        <a:lstStyle/>
        <a:p>
          <a:endParaRPr lang="cs-CZ" sz="1000" b="1"/>
        </a:p>
      </dgm:t>
    </dgm:pt>
    <dgm:pt modelId="{87361825-A93A-4DB9-B087-D56FD95AC084}" type="sibTrans" cxnId="{B6B3075F-1D74-4A0D-92EA-BD4FB61ECC54}">
      <dgm:prSet/>
      <dgm:spPr/>
      <dgm:t>
        <a:bodyPr/>
        <a:lstStyle/>
        <a:p>
          <a:endParaRPr lang="cs-CZ" sz="1000" b="1"/>
        </a:p>
      </dgm:t>
    </dgm:pt>
    <dgm:pt modelId="{29D61760-37F0-48A8-AF50-545E086539C2}">
      <dgm:prSet custT="1"/>
      <dgm:spPr>
        <a:solidFill>
          <a:srgbClr val="4F81BD"/>
        </a:solidFill>
      </dgm:spPr>
      <dgm:t>
        <a:bodyPr/>
        <a:lstStyle/>
        <a:p>
          <a:r>
            <a:rPr lang="cs-CZ" sz="1000" b="1" dirty="0" smtClean="0"/>
            <a:t>Sektorová rada pro řemesla a umělecká řemesla</a:t>
          </a:r>
          <a:endParaRPr lang="cs-CZ" sz="1000" b="1" dirty="0"/>
        </a:p>
      </dgm:t>
    </dgm:pt>
    <dgm:pt modelId="{1A9FAA43-732D-47B7-8327-CD5237D4EDA0}" type="parTrans" cxnId="{102DD380-2036-4B83-BBDF-549CD0BC4481}">
      <dgm:prSet/>
      <dgm:spPr/>
      <dgm:t>
        <a:bodyPr/>
        <a:lstStyle/>
        <a:p>
          <a:endParaRPr lang="cs-CZ" sz="1000" b="1"/>
        </a:p>
      </dgm:t>
    </dgm:pt>
    <dgm:pt modelId="{DCE8E426-881D-420F-9B4D-58B5BC990829}" type="sibTrans" cxnId="{102DD380-2036-4B83-BBDF-549CD0BC4481}">
      <dgm:prSet/>
      <dgm:spPr/>
      <dgm:t>
        <a:bodyPr/>
        <a:lstStyle/>
        <a:p>
          <a:endParaRPr lang="cs-CZ" sz="1000" b="1"/>
        </a:p>
      </dgm:t>
    </dgm:pt>
    <dgm:pt modelId="{DC409674-E36D-495C-8F49-EEBE609147CB}">
      <dgm:prSet custT="1"/>
      <dgm:spPr>
        <a:solidFill>
          <a:srgbClr val="4F81BD"/>
        </a:solidFill>
      </dgm:spPr>
      <dgm:t>
        <a:bodyPr/>
        <a:lstStyle/>
        <a:p>
          <a:r>
            <a:rPr lang="cs-CZ" sz="1000" b="1" dirty="0" smtClean="0"/>
            <a:t>Sektorová rada pro veřejné služby a správu</a:t>
          </a:r>
          <a:endParaRPr lang="cs-CZ" sz="1000" b="1" dirty="0"/>
        </a:p>
      </dgm:t>
    </dgm:pt>
    <dgm:pt modelId="{94061EE7-6163-40EF-9C13-2B9F67DD3BF9}" type="parTrans" cxnId="{EC0B561E-6C46-4804-AA14-822BD01E1595}">
      <dgm:prSet/>
      <dgm:spPr/>
      <dgm:t>
        <a:bodyPr/>
        <a:lstStyle/>
        <a:p>
          <a:endParaRPr lang="cs-CZ" sz="1000" b="1"/>
        </a:p>
      </dgm:t>
    </dgm:pt>
    <dgm:pt modelId="{680442A9-C261-45D9-B19D-D02C193F754D}" type="sibTrans" cxnId="{EC0B561E-6C46-4804-AA14-822BD01E1595}">
      <dgm:prSet/>
      <dgm:spPr/>
      <dgm:t>
        <a:bodyPr/>
        <a:lstStyle/>
        <a:p>
          <a:endParaRPr lang="cs-CZ" sz="1000" b="1"/>
        </a:p>
      </dgm:t>
    </dgm:pt>
    <dgm:pt modelId="{3575808D-80D4-44F5-AB47-BC67F9C8F453}" type="pres">
      <dgm:prSet presAssocID="{FAC03E80-E0E8-4E1E-9CFF-2B7D42222A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21EF198-7DC0-4AF1-8668-59150241B470}" type="pres">
      <dgm:prSet presAssocID="{606A2F74-CDD4-40DC-8593-0F3160CC33F4}" presName="comp" presStyleCnt="0"/>
      <dgm:spPr/>
    </dgm:pt>
    <dgm:pt modelId="{DB9CE98D-1089-49CD-B4AF-4C6B6CC88BC5}" type="pres">
      <dgm:prSet presAssocID="{606A2F74-CDD4-40DC-8593-0F3160CC33F4}" presName="box" presStyleLbl="node1" presStyleIdx="0" presStyleCnt="15"/>
      <dgm:spPr/>
      <dgm:t>
        <a:bodyPr/>
        <a:lstStyle/>
        <a:p>
          <a:endParaRPr lang="cs-CZ"/>
        </a:p>
      </dgm:t>
    </dgm:pt>
    <dgm:pt modelId="{5ED79C5B-4DA5-4DD5-AE85-16D457A7C9B4}" type="pres">
      <dgm:prSet presAssocID="{606A2F74-CDD4-40DC-8593-0F3160CC33F4}" presName="img" presStyleLbl="fgImgPlace1" presStyleIdx="0" presStyleCnt="15" custScaleX="37152" custScaleY="1094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4EB1DC-A845-442E-B6BE-F31F6E348EBD}" type="pres">
      <dgm:prSet presAssocID="{606A2F74-CDD4-40DC-8593-0F3160CC33F4}" presName="text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428326-1ABA-43F5-A60C-ABABF22A7654}" type="pres">
      <dgm:prSet presAssocID="{E04596E8-2884-4670-AA03-08F271004350}" presName="spacer" presStyleCnt="0"/>
      <dgm:spPr/>
    </dgm:pt>
    <dgm:pt modelId="{8AC546C7-1E93-48E6-9535-EC67118E18DF}" type="pres">
      <dgm:prSet presAssocID="{79ED9FFF-56D1-488B-9BE3-EB9F8D529BF9}" presName="comp" presStyleCnt="0"/>
      <dgm:spPr/>
    </dgm:pt>
    <dgm:pt modelId="{E3E84A46-A067-4230-8A40-278AA071FC14}" type="pres">
      <dgm:prSet presAssocID="{79ED9FFF-56D1-488B-9BE3-EB9F8D529BF9}" presName="box" presStyleLbl="node1" presStyleIdx="1" presStyleCnt="15"/>
      <dgm:spPr/>
      <dgm:t>
        <a:bodyPr/>
        <a:lstStyle/>
        <a:p>
          <a:endParaRPr lang="cs-CZ"/>
        </a:p>
      </dgm:t>
    </dgm:pt>
    <dgm:pt modelId="{6A0E1E12-6304-4264-AED7-390EE0A51428}" type="pres">
      <dgm:prSet presAssocID="{79ED9FFF-56D1-488B-9BE3-EB9F8D529BF9}" presName="img" presStyleLbl="fgImgPlace1" presStyleIdx="1" presStyleCnt="15" custScaleX="39152" custScaleY="1011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E2117AD-065D-45EE-AD97-27D9D687EDF1}" type="pres">
      <dgm:prSet presAssocID="{79ED9FFF-56D1-488B-9BE3-EB9F8D529BF9}" presName="text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3E8289-4613-4895-AA90-CFBFBA49C37A}" type="pres">
      <dgm:prSet presAssocID="{9A989BC1-DA3B-4FD5-8FAB-149B23A44FEB}" presName="spacer" presStyleCnt="0"/>
      <dgm:spPr/>
    </dgm:pt>
    <dgm:pt modelId="{0FD6C158-35E9-4F49-8269-C79EA4BF661D}" type="pres">
      <dgm:prSet presAssocID="{D54BB3CC-8489-433F-BE71-7B185BCD4E8A}" presName="comp" presStyleCnt="0"/>
      <dgm:spPr/>
    </dgm:pt>
    <dgm:pt modelId="{64ABBDD8-7EFC-4C63-865F-E58DDA792838}" type="pres">
      <dgm:prSet presAssocID="{D54BB3CC-8489-433F-BE71-7B185BCD4E8A}" presName="box" presStyleLbl="node1" presStyleIdx="2" presStyleCnt="15"/>
      <dgm:spPr/>
      <dgm:t>
        <a:bodyPr/>
        <a:lstStyle/>
        <a:p>
          <a:endParaRPr lang="cs-CZ"/>
        </a:p>
      </dgm:t>
    </dgm:pt>
    <dgm:pt modelId="{10DE9C31-9BF5-4F72-9315-B4B745A73B30}" type="pres">
      <dgm:prSet presAssocID="{D54BB3CC-8489-433F-BE71-7B185BCD4E8A}" presName="img" presStyleLbl="fgImgPlace1" presStyleIdx="2" presStyleCnt="15" custScaleX="36054" custScaleY="12666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15218F1-D432-4237-B762-514738246F91}" type="pres">
      <dgm:prSet presAssocID="{D54BB3CC-8489-433F-BE71-7B185BCD4E8A}" presName="text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73ACA-2307-400C-BDAD-CDDD1D961A39}" type="pres">
      <dgm:prSet presAssocID="{DB920301-789F-491D-B282-EF70155DDC5C}" presName="spacer" presStyleCnt="0"/>
      <dgm:spPr/>
    </dgm:pt>
    <dgm:pt modelId="{BFB45C5F-E3C9-454D-AFE9-F66CF0760F03}" type="pres">
      <dgm:prSet presAssocID="{8C80409E-792F-446D-BAD7-310036A839E3}" presName="comp" presStyleCnt="0"/>
      <dgm:spPr/>
    </dgm:pt>
    <dgm:pt modelId="{140EB819-5141-4552-A7A5-C3C834C9B1DE}" type="pres">
      <dgm:prSet presAssocID="{8C80409E-792F-446D-BAD7-310036A839E3}" presName="box" presStyleLbl="node1" presStyleIdx="3" presStyleCnt="15"/>
      <dgm:spPr/>
      <dgm:t>
        <a:bodyPr/>
        <a:lstStyle/>
        <a:p>
          <a:endParaRPr lang="cs-CZ"/>
        </a:p>
      </dgm:t>
    </dgm:pt>
    <dgm:pt modelId="{D1566874-A804-4DAD-849C-3BE40EF423E3}" type="pres">
      <dgm:prSet presAssocID="{8C80409E-792F-446D-BAD7-310036A839E3}" presName="img" presStyleLbl="fgImgPlace1" presStyleIdx="3" presStyleCnt="15" custScaleX="36117" custScaleY="13277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6F3D637-40AB-4D89-AB18-2353BB4E053B}" type="pres">
      <dgm:prSet presAssocID="{8C80409E-792F-446D-BAD7-310036A839E3}" presName="text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668A9C-7A7D-46C9-B684-21F75CBF3DFD}" type="pres">
      <dgm:prSet presAssocID="{C7AB70CA-99CE-439A-B9E3-9144DB0FA63E}" presName="spacer" presStyleCnt="0"/>
      <dgm:spPr/>
    </dgm:pt>
    <dgm:pt modelId="{A4097162-5404-4125-AFDA-E1BCA2BAA2B5}" type="pres">
      <dgm:prSet presAssocID="{3C2AA278-1DCB-41DE-8E82-97D366362F32}" presName="comp" presStyleCnt="0"/>
      <dgm:spPr/>
    </dgm:pt>
    <dgm:pt modelId="{93EF816F-040E-4DA3-B5EB-541CE2DA95FF}" type="pres">
      <dgm:prSet presAssocID="{3C2AA278-1DCB-41DE-8E82-97D366362F32}" presName="box" presStyleLbl="node1" presStyleIdx="4" presStyleCnt="15"/>
      <dgm:spPr/>
      <dgm:t>
        <a:bodyPr/>
        <a:lstStyle/>
        <a:p>
          <a:endParaRPr lang="cs-CZ"/>
        </a:p>
      </dgm:t>
    </dgm:pt>
    <dgm:pt modelId="{78AF9A27-808A-47FC-B0B4-EFACA6401C79}" type="pres">
      <dgm:prSet presAssocID="{3C2AA278-1DCB-41DE-8E82-97D366362F32}" presName="img" presStyleLbl="fgImgPlace1" presStyleIdx="4" presStyleCnt="15" custScaleX="38309" custScaleY="12596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BE99C6C-FC59-43D0-9B26-92830A79586F}" type="pres">
      <dgm:prSet presAssocID="{3C2AA278-1DCB-41DE-8E82-97D366362F32}" presName="text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4B06E7-223D-4EB3-9BB1-776F0EE4281C}" type="pres">
      <dgm:prSet presAssocID="{9DF8C1F0-8B07-426F-AEB8-F1619CBAF676}" presName="spacer" presStyleCnt="0"/>
      <dgm:spPr/>
    </dgm:pt>
    <dgm:pt modelId="{AB6A33FF-2966-4E38-BABF-812E7CAAA5AD}" type="pres">
      <dgm:prSet presAssocID="{92755776-A4DE-4FE8-8AA6-6264498DC81C}" presName="comp" presStyleCnt="0"/>
      <dgm:spPr/>
    </dgm:pt>
    <dgm:pt modelId="{6F14AABB-4472-4628-9328-519187B65CF4}" type="pres">
      <dgm:prSet presAssocID="{92755776-A4DE-4FE8-8AA6-6264498DC81C}" presName="box" presStyleLbl="node1" presStyleIdx="5" presStyleCnt="15"/>
      <dgm:spPr/>
      <dgm:t>
        <a:bodyPr/>
        <a:lstStyle/>
        <a:p>
          <a:endParaRPr lang="cs-CZ"/>
        </a:p>
      </dgm:t>
    </dgm:pt>
    <dgm:pt modelId="{3E72E652-0960-4935-87DD-1A88EB34089F}" type="pres">
      <dgm:prSet presAssocID="{92755776-A4DE-4FE8-8AA6-6264498DC81C}" presName="img" presStyleLbl="fgImgPlace1" presStyleIdx="5" presStyleCnt="15" custScaleX="40540" custScaleY="12901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9DA0149-7758-4510-8E79-1B86EA021AA9}" type="pres">
      <dgm:prSet presAssocID="{92755776-A4DE-4FE8-8AA6-6264498DC81C}" presName="text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9DF305-A02F-4C79-A5E6-DB8352A9BAC8}" type="pres">
      <dgm:prSet presAssocID="{AF2F36C3-0AC2-4E7B-88E0-A3AB5ABF8E68}" presName="spacer" presStyleCnt="0"/>
      <dgm:spPr/>
    </dgm:pt>
    <dgm:pt modelId="{388038F1-ED9F-4409-A35B-4D0C65B243B5}" type="pres">
      <dgm:prSet presAssocID="{251247D8-DE63-41FE-B368-BCEF696D5BF5}" presName="comp" presStyleCnt="0"/>
      <dgm:spPr/>
    </dgm:pt>
    <dgm:pt modelId="{B6F1279F-E3F1-4B63-8393-F4EA68C94C51}" type="pres">
      <dgm:prSet presAssocID="{251247D8-DE63-41FE-B368-BCEF696D5BF5}" presName="box" presStyleLbl="node1" presStyleIdx="6" presStyleCnt="15"/>
      <dgm:spPr/>
      <dgm:t>
        <a:bodyPr/>
        <a:lstStyle/>
        <a:p>
          <a:endParaRPr lang="cs-CZ"/>
        </a:p>
      </dgm:t>
    </dgm:pt>
    <dgm:pt modelId="{99ADBF3F-9640-495D-A621-0E6EC37E3D29}" type="pres">
      <dgm:prSet presAssocID="{251247D8-DE63-41FE-B368-BCEF696D5BF5}" presName="img" presStyleLbl="fgImgPlace1" presStyleIdx="6" presStyleCnt="15" custScaleX="41222" custScaleY="12366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7D89776-109D-4B89-A0BB-7A69F2433236}" type="pres">
      <dgm:prSet presAssocID="{251247D8-DE63-41FE-B368-BCEF696D5BF5}" presName="text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247348-E179-4C30-982A-8A88B925E627}" type="pres">
      <dgm:prSet presAssocID="{5AD0BD8F-964A-4F2D-AD8D-AFFBC2D98BF2}" presName="spacer" presStyleCnt="0"/>
      <dgm:spPr/>
    </dgm:pt>
    <dgm:pt modelId="{89F7CA1C-910D-4933-BCD6-C83445C551B7}" type="pres">
      <dgm:prSet presAssocID="{663D5163-A418-4E78-B690-8FF70F730017}" presName="comp" presStyleCnt="0"/>
      <dgm:spPr/>
    </dgm:pt>
    <dgm:pt modelId="{EE1EE589-CCDF-44E0-B14E-A5C92A4B83A1}" type="pres">
      <dgm:prSet presAssocID="{663D5163-A418-4E78-B690-8FF70F730017}" presName="box" presStyleLbl="node1" presStyleIdx="7" presStyleCnt="15"/>
      <dgm:spPr/>
      <dgm:t>
        <a:bodyPr/>
        <a:lstStyle/>
        <a:p>
          <a:endParaRPr lang="cs-CZ"/>
        </a:p>
      </dgm:t>
    </dgm:pt>
    <dgm:pt modelId="{EAA4392E-1CD6-454C-AC23-E58E7898B625}" type="pres">
      <dgm:prSet presAssocID="{663D5163-A418-4E78-B690-8FF70F730017}" presName="img" presStyleLbl="fgImgPlace1" presStyleIdx="7" presStyleCnt="15" custScaleX="36154" custScaleY="117215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D6BA3AFB-93D1-4719-B0AC-BB3D7821831D}" type="pres">
      <dgm:prSet presAssocID="{663D5163-A418-4E78-B690-8FF70F730017}" presName="text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60F3E8-B047-4417-B101-F530063584BF}" type="pres">
      <dgm:prSet presAssocID="{B199F339-B6E9-4831-A5DB-BC6BDEB0BCB2}" presName="spacer" presStyleCnt="0"/>
      <dgm:spPr/>
    </dgm:pt>
    <dgm:pt modelId="{8748E89A-C9B7-4018-BA34-3696A27E4FA0}" type="pres">
      <dgm:prSet presAssocID="{5CC12B7A-687F-4320-8ECD-A75FE6035DDF}" presName="comp" presStyleCnt="0"/>
      <dgm:spPr/>
    </dgm:pt>
    <dgm:pt modelId="{54BD9033-1CDB-475C-BE5E-107B0AE5DB79}" type="pres">
      <dgm:prSet presAssocID="{5CC12B7A-687F-4320-8ECD-A75FE6035DDF}" presName="box" presStyleLbl="node1" presStyleIdx="8" presStyleCnt="15"/>
      <dgm:spPr/>
      <dgm:t>
        <a:bodyPr/>
        <a:lstStyle/>
        <a:p>
          <a:endParaRPr lang="cs-CZ"/>
        </a:p>
      </dgm:t>
    </dgm:pt>
    <dgm:pt modelId="{C7697F51-F391-4B0B-8A64-F0CAEC729C6E}" type="pres">
      <dgm:prSet presAssocID="{5CC12B7A-687F-4320-8ECD-A75FE6035DDF}" presName="img" presStyleLbl="fgImgPlace1" presStyleIdx="8" presStyleCnt="15" custScaleX="38322" custScaleY="113742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789D796E-3FBC-4B8D-BB30-63DA09099C7E}" type="pres">
      <dgm:prSet presAssocID="{5CC12B7A-687F-4320-8ECD-A75FE6035DDF}" presName="text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92F8D2-024C-4022-8431-EE4EC9101624}" type="pres">
      <dgm:prSet presAssocID="{8ECC7C13-0341-4AAA-ACA3-4E35FB139385}" presName="spacer" presStyleCnt="0"/>
      <dgm:spPr/>
    </dgm:pt>
    <dgm:pt modelId="{BADD7F2E-AC2A-4D8A-A046-41A45E5E9374}" type="pres">
      <dgm:prSet presAssocID="{20B9D8A2-B51F-4EFC-AFEF-E192223B3F2F}" presName="comp" presStyleCnt="0"/>
      <dgm:spPr/>
    </dgm:pt>
    <dgm:pt modelId="{AD252AA8-0E98-4835-9EAB-3D79E6086781}" type="pres">
      <dgm:prSet presAssocID="{20B9D8A2-B51F-4EFC-AFEF-E192223B3F2F}" presName="box" presStyleLbl="node1" presStyleIdx="9" presStyleCnt="15"/>
      <dgm:spPr/>
      <dgm:t>
        <a:bodyPr/>
        <a:lstStyle/>
        <a:p>
          <a:endParaRPr lang="cs-CZ"/>
        </a:p>
      </dgm:t>
    </dgm:pt>
    <dgm:pt modelId="{961F2163-0F8C-459E-B23B-26EF58C47205}" type="pres">
      <dgm:prSet presAssocID="{20B9D8A2-B51F-4EFC-AFEF-E192223B3F2F}" presName="img" presStyleLbl="fgImgPlace1" presStyleIdx="9" presStyleCnt="15" custScaleX="38322" custScaleY="128049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803871C1-52F0-4EDA-B029-26EF20575119}" type="pres">
      <dgm:prSet presAssocID="{20B9D8A2-B51F-4EFC-AFEF-E192223B3F2F}" presName="text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4E2E72-104D-430F-9911-AA1C6F603A49}" type="pres">
      <dgm:prSet presAssocID="{885A371B-2E7C-4FD8-8588-93958902A740}" presName="spacer" presStyleCnt="0"/>
      <dgm:spPr/>
    </dgm:pt>
    <dgm:pt modelId="{8D72FBB3-A9E1-4E73-873F-935EE13FD7C5}" type="pres">
      <dgm:prSet presAssocID="{7CD68B7D-477A-4F98-966F-11EE7256D5E4}" presName="comp" presStyleCnt="0"/>
      <dgm:spPr/>
    </dgm:pt>
    <dgm:pt modelId="{017C7CC5-503A-480A-8FB6-648FAAEA920B}" type="pres">
      <dgm:prSet presAssocID="{7CD68B7D-477A-4F98-966F-11EE7256D5E4}" presName="box" presStyleLbl="node1" presStyleIdx="10" presStyleCnt="15"/>
      <dgm:spPr/>
      <dgm:t>
        <a:bodyPr/>
        <a:lstStyle/>
        <a:p>
          <a:endParaRPr lang="cs-CZ"/>
        </a:p>
      </dgm:t>
    </dgm:pt>
    <dgm:pt modelId="{BD22488D-F441-40D0-B794-12AD820463E0}" type="pres">
      <dgm:prSet presAssocID="{7CD68B7D-477A-4F98-966F-11EE7256D5E4}" presName="img" presStyleLbl="fgImgPlace1" presStyleIdx="10" presStyleCnt="15" custScaleX="40502" custScaleY="124468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7304273A-1F30-4782-B2EB-43178AEC610E}" type="pres">
      <dgm:prSet presAssocID="{7CD68B7D-477A-4F98-966F-11EE7256D5E4}" presName="text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8AC03F-C536-492F-8E1F-044E391B49A9}" type="pres">
      <dgm:prSet presAssocID="{6331C476-68C3-4C71-82DB-821532B8C890}" presName="spacer" presStyleCnt="0"/>
      <dgm:spPr/>
    </dgm:pt>
    <dgm:pt modelId="{93379613-3CBF-4DA4-8578-14A0C9CE6199}" type="pres">
      <dgm:prSet presAssocID="{DBF3EFB1-3704-4AC4-B377-148C8A8D6B08}" presName="comp" presStyleCnt="0"/>
      <dgm:spPr/>
    </dgm:pt>
    <dgm:pt modelId="{40479A2D-E02C-4002-8692-D3A5C5DB78A1}" type="pres">
      <dgm:prSet presAssocID="{DBF3EFB1-3704-4AC4-B377-148C8A8D6B08}" presName="box" presStyleLbl="node1" presStyleIdx="11" presStyleCnt="15"/>
      <dgm:spPr/>
      <dgm:t>
        <a:bodyPr/>
        <a:lstStyle/>
        <a:p>
          <a:endParaRPr lang="cs-CZ"/>
        </a:p>
      </dgm:t>
    </dgm:pt>
    <dgm:pt modelId="{892518D2-07A7-415F-9B24-AC6E40EA21CE}" type="pres">
      <dgm:prSet presAssocID="{DBF3EFB1-3704-4AC4-B377-148C8A8D6B08}" presName="img" presStyleLbl="fgImgPlace1" presStyleIdx="11" presStyleCnt="15" custScaleX="43292" custScaleY="124625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AA8F6DEF-623C-4737-AB6E-9F6E1CC518C0}" type="pres">
      <dgm:prSet presAssocID="{DBF3EFB1-3704-4AC4-B377-148C8A8D6B08}" presName="text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31FE36-7455-4839-820B-57E2DCEFF803}" type="pres">
      <dgm:prSet presAssocID="{8AE81C37-D4DF-4104-94AA-4F629B641773}" presName="spacer" presStyleCnt="0"/>
      <dgm:spPr/>
    </dgm:pt>
    <dgm:pt modelId="{5468A9CD-2037-4062-917D-A45EA87E9418}" type="pres">
      <dgm:prSet presAssocID="{A99CEE82-90E7-4E4F-948F-347C9A1FEB46}" presName="comp" presStyleCnt="0"/>
      <dgm:spPr/>
    </dgm:pt>
    <dgm:pt modelId="{A3EFAEF5-C69E-4EDA-AEF6-034295312FDF}" type="pres">
      <dgm:prSet presAssocID="{A99CEE82-90E7-4E4F-948F-347C9A1FEB46}" presName="box" presStyleLbl="node1" presStyleIdx="12" presStyleCnt="15"/>
      <dgm:spPr/>
      <dgm:t>
        <a:bodyPr/>
        <a:lstStyle/>
        <a:p>
          <a:endParaRPr lang="cs-CZ"/>
        </a:p>
      </dgm:t>
    </dgm:pt>
    <dgm:pt modelId="{294F1B24-6DF4-4738-A832-B72CFC7603B4}" type="pres">
      <dgm:prSet presAssocID="{A99CEE82-90E7-4E4F-948F-347C9A1FEB46}" presName="img" presStyleLbl="fgImgPlace1" presStyleIdx="12" presStyleCnt="15" custScaleX="40502" custScaleY="136883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FC292912-2B10-48C4-B9EB-C24558BECFA2}" type="pres">
      <dgm:prSet presAssocID="{A99CEE82-90E7-4E4F-948F-347C9A1FEB46}" presName="text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F5F461-4BC0-46B2-BB33-91AF45E0B9A6}" type="pres">
      <dgm:prSet presAssocID="{87361825-A93A-4DB9-B087-D56FD95AC084}" presName="spacer" presStyleCnt="0"/>
      <dgm:spPr/>
    </dgm:pt>
    <dgm:pt modelId="{056C73C8-AE31-4B5F-A2A0-33D21F912239}" type="pres">
      <dgm:prSet presAssocID="{29D61760-37F0-48A8-AF50-545E086539C2}" presName="comp" presStyleCnt="0"/>
      <dgm:spPr/>
    </dgm:pt>
    <dgm:pt modelId="{AB2B3618-58C7-41A9-8D60-3021CF6C787F}" type="pres">
      <dgm:prSet presAssocID="{29D61760-37F0-48A8-AF50-545E086539C2}" presName="box" presStyleLbl="node1" presStyleIdx="13" presStyleCnt="15"/>
      <dgm:spPr/>
      <dgm:t>
        <a:bodyPr/>
        <a:lstStyle/>
        <a:p>
          <a:endParaRPr lang="cs-CZ"/>
        </a:p>
      </dgm:t>
    </dgm:pt>
    <dgm:pt modelId="{F1D7C993-1E68-4AD8-924F-AE8419FE5241}" type="pres">
      <dgm:prSet presAssocID="{29D61760-37F0-48A8-AF50-545E086539C2}" presName="img" presStyleLbl="fgImgPlace1" presStyleIdx="13" presStyleCnt="15" custScaleX="38366" custScaleY="120688"/>
      <dgm:spPr>
        <a:blipFill rotWithShape="0">
          <a:blip xmlns:r="http://schemas.openxmlformats.org/officeDocument/2006/relationships" r:embed="rId14"/>
          <a:stretch>
            <a:fillRect/>
          </a:stretch>
        </a:blipFill>
      </dgm:spPr>
    </dgm:pt>
    <dgm:pt modelId="{4D48809E-2DF0-49AD-BCA5-A4F9D03B553C}" type="pres">
      <dgm:prSet presAssocID="{29D61760-37F0-48A8-AF50-545E086539C2}" presName="text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609D48-0DDB-4AB2-B973-E75611FECB8E}" type="pres">
      <dgm:prSet presAssocID="{DCE8E426-881D-420F-9B4D-58B5BC990829}" presName="spacer" presStyleCnt="0"/>
      <dgm:spPr/>
    </dgm:pt>
    <dgm:pt modelId="{7F188111-122D-4D1E-9A90-97183266975E}" type="pres">
      <dgm:prSet presAssocID="{DC409674-E36D-495C-8F49-EEBE609147CB}" presName="comp" presStyleCnt="0"/>
      <dgm:spPr/>
    </dgm:pt>
    <dgm:pt modelId="{722C7FA8-2806-4543-90D9-85DE4F7FBCD1}" type="pres">
      <dgm:prSet presAssocID="{DC409674-E36D-495C-8F49-EEBE609147CB}" presName="box" presStyleLbl="node1" presStyleIdx="14" presStyleCnt="15"/>
      <dgm:spPr/>
      <dgm:t>
        <a:bodyPr/>
        <a:lstStyle/>
        <a:p>
          <a:endParaRPr lang="cs-CZ"/>
        </a:p>
      </dgm:t>
    </dgm:pt>
    <dgm:pt modelId="{7AB0758C-B030-4444-9AED-996FB385CEB9}" type="pres">
      <dgm:prSet presAssocID="{DC409674-E36D-495C-8F49-EEBE609147CB}" presName="img" presStyleLbl="fgImgPlace1" presStyleIdx="14" presStyleCnt="15" custScaleX="38729" custScaleY="136241"/>
      <dgm:spPr>
        <a:blipFill rotWithShape="0">
          <a:blip xmlns:r="http://schemas.openxmlformats.org/officeDocument/2006/relationships" r:embed="rId15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6540207-A280-4A02-A1C1-7CA93BFC82F3}" type="pres">
      <dgm:prSet presAssocID="{DC409674-E36D-495C-8F49-EEBE609147CB}" presName="text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378B68E-5577-406C-A1B2-4F3F2154BFBD}" type="presOf" srcId="{7CD68B7D-477A-4F98-966F-11EE7256D5E4}" destId="{017C7CC5-503A-480A-8FB6-648FAAEA920B}" srcOrd="0" destOrd="0" presId="urn:microsoft.com/office/officeart/2005/8/layout/vList4#2"/>
    <dgm:cxn modelId="{E849AD3C-5B90-4183-9DA2-9D8443513439}" type="presOf" srcId="{A99CEE82-90E7-4E4F-948F-347C9A1FEB46}" destId="{FC292912-2B10-48C4-B9EB-C24558BECFA2}" srcOrd="1" destOrd="0" presId="urn:microsoft.com/office/officeart/2005/8/layout/vList4#2"/>
    <dgm:cxn modelId="{AD970E9D-9E38-43FC-A080-D8DB37254FD9}" type="presOf" srcId="{D54BB3CC-8489-433F-BE71-7B185BCD4E8A}" destId="{64ABBDD8-7EFC-4C63-865F-E58DDA792838}" srcOrd="0" destOrd="0" presId="urn:microsoft.com/office/officeart/2005/8/layout/vList4#2"/>
    <dgm:cxn modelId="{809AC694-AE1E-4B3E-A04A-65CF9F8898E3}" type="presOf" srcId="{7CD68B7D-477A-4F98-966F-11EE7256D5E4}" destId="{7304273A-1F30-4782-B2EB-43178AEC610E}" srcOrd="1" destOrd="0" presId="urn:microsoft.com/office/officeart/2005/8/layout/vList4#2"/>
    <dgm:cxn modelId="{3F155E8E-EBB6-4DD5-95CA-7D25B80E92D0}" srcId="{FAC03E80-E0E8-4E1E-9CFF-2B7D42222AD3}" destId="{92755776-A4DE-4FE8-8AA6-6264498DC81C}" srcOrd="5" destOrd="0" parTransId="{637B5578-53E6-490C-A987-573328101141}" sibTransId="{AF2F36C3-0AC2-4E7B-88E0-A3AB5ABF8E68}"/>
    <dgm:cxn modelId="{EFEEA589-8BC3-4B7D-82BC-5DFC6399CA5F}" srcId="{FAC03E80-E0E8-4E1E-9CFF-2B7D42222AD3}" destId="{3C2AA278-1DCB-41DE-8E82-97D366362F32}" srcOrd="4" destOrd="0" parTransId="{67083A0D-864B-4F39-B177-DA02CEC0134C}" sibTransId="{9DF8C1F0-8B07-426F-AEB8-F1619CBAF676}"/>
    <dgm:cxn modelId="{762C2B61-00E9-46C4-846D-6901AFC6AA75}" type="presOf" srcId="{D54BB3CC-8489-433F-BE71-7B185BCD4E8A}" destId="{715218F1-D432-4237-B762-514738246F91}" srcOrd="1" destOrd="0" presId="urn:microsoft.com/office/officeart/2005/8/layout/vList4#2"/>
    <dgm:cxn modelId="{6617AC36-CACE-495C-8213-8738B6BEE93C}" type="presOf" srcId="{251247D8-DE63-41FE-B368-BCEF696D5BF5}" destId="{A7D89776-109D-4B89-A0BB-7A69F2433236}" srcOrd="1" destOrd="0" presId="urn:microsoft.com/office/officeart/2005/8/layout/vList4#2"/>
    <dgm:cxn modelId="{924B5CA5-8274-45B2-9EA6-39B989F6A7DF}" type="presOf" srcId="{606A2F74-CDD4-40DC-8593-0F3160CC33F4}" destId="{4C4EB1DC-A845-442E-B6BE-F31F6E348EBD}" srcOrd="1" destOrd="0" presId="urn:microsoft.com/office/officeart/2005/8/layout/vList4#2"/>
    <dgm:cxn modelId="{D12518CC-DF84-4057-B81B-71100698495C}" srcId="{FAC03E80-E0E8-4E1E-9CFF-2B7D42222AD3}" destId="{79ED9FFF-56D1-488B-9BE3-EB9F8D529BF9}" srcOrd="1" destOrd="0" parTransId="{41C104A6-E67B-4AD9-86AF-D47AE5BB1454}" sibTransId="{9A989BC1-DA3B-4FD5-8FAB-149B23A44FEB}"/>
    <dgm:cxn modelId="{0A7024CB-1412-461C-9D65-FDCC972567D7}" type="presOf" srcId="{20B9D8A2-B51F-4EFC-AFEF-E192223B3F2F}" destId="{AD252AA8-0E98-4835-9EAB-3D79E6086781}" srcOrd="0" destOrd="0" presId="urn:microsoft.com/office/officeart/2005/8/layout/vList4#2"/>
    <dgm:cxn modelId="{2B672960-E747-4518-A6A3-0D8778ADE9ED}" type="presOf" srcId="{92755776-A4DE-4FE8-8AA6-6264498DC81C}" destId="{6F14AABB-4472-4628-9328-519187B65CF4}" srcOrd="0" destOrd="0" presId="urn:microsoft.com/office/officeart/2005/8/layout/vList4#2"/>
    <dgm:cxn modelId="{EEDBABE4-3AC0-4A0B-A1F2-D6C98DD9269A}" type="presOf" srcId="{29D61760-37F0-48A8-AF50-545E086539C2}" destId="{AB2B3618-58C7-41A9-8D60-3021CF6C787F}" srcOrd="0" destOrd="0" presId="urn:microsoft.com/office/officeart/2005/8/layout/vList4#2"/>
    <dgm:cxn modelId="{99815F1C-35C6-4B85-BCD4-C6458674B8CD}" type="presOf" srcId="{20B9D8A2-B51F-4EFC-AFEF-E192223B3F2F}" destId="{803871C1-52F0-4EDA-B029-26EF20575119}" srcOrd="1" destOrd="0" presId="urn:microsoft.com/office/officeart/2005/8/layout/vList4#2"/>
    <dgm:cxn modelId="{91D54A3E-322E-4580-BBED-23E5B3609E51}" type="presOf" srcId="{606A2F74-CDD4-40DC-8593-0F3160CC33F4}" destId="{DB9CE98D-1089-49CD-B4AF-4C6B6CC88BC5}" srcOrd="0" destOrd="0" presId="urn:microsoft.com/office/officeart/2005/8/layout/vList4#2"/>
    <dgm:cxn modelId="{4E490D0B-A61A-4E67-A1EB-36FAC131B1BE}" srcId="{FAC03E80-E0E8-4E1E-9CFF-2B7D42222AD3}" destId="{DBF3EFB1-3704-4AC4-B377-148C8A8D6B08}" srcOrd="11" destOrd="0" parTransId="{A681FF11-C8A9-4E3F-B3A8-11C8C1F8B70B}" sibTransId="{8AE81C37-D4DF-4104-94AA-4F629B641773}"/>
    <dgm:cxn modelId="{84E7A230-EB5D-4908-BEAE-41DD22B4BC23}" type="presOf" srcId="{8C80409E-792F-446D-BAD7-310036A839E3}" destId="{56F3D637-40AB-4D89-AB18-2353BB4E053B}" srcOrd="1" destOrd="0" presId="urn:microsoft.com/office/officeart/2005/8/layout/vList4#2"/>
    <dgm:cxn modelId="{BAC1DA26-1EBF-4569-AB67-EB6A38520DC1}" type="presOf" srcId="{5CC12B7A-687F-4320-8ECD-A75FE6035DDF}" destId="{54BD9033-1CDB-475C-BE5E-107B0AE5DB79}" srcOrd="0" destOrd="0" presId="urn:microsoft.com/office/officeart/2005/8/layout/vList4#2"/>
    <dgm:cxn modelId="{6C309869-75F1-4BF8-94CC-CAE443073D89}" type="presOf" srcId="{DC409674-E36D-495C-8F49-EEBE609147CB}" destId="{E6540207-A280-4A02-A1C1-7CA93BFC82F3}" srcOrd="1" destOrd="0" presId="urn:microsoft.com/office/officeart/2005/8/layout/vList4#2"/>
    <dgm:cxn modelId="{EF3389DF-9FE2-4B7B-929A-E411DFF5B043}" type="presOf" srcId="{92755776-A4DE-4FE8-8AA6-6264498DC81C}" destId="{99DA0149-7758-4510-8E79-1B86EA021AA9}" srcOrd="1" destOrd="0" presId="urn:microsoft.com/office/officeart/2005/8/layout/vList4#2"/>
    <dgm:cxn modelId="{5F8801A4-4782-48A5-931D-A6ED3F892026}" srcId="{FAC03E80-E0E8-4E1E-9CFF-2B7D42222AD3}" destId="{7CD68B7D-477A-4F98-966F-11EE7256D5E4}" srcOrd="10" destOrd="0" parTransId="{178A4636-1D5C-4880-AB80-A7A5EC6D70C7}" sibTransId="{6331C476-68C3-4C71-82DB-821532B8C890}"/>
    <dgm:cxn modelId="{BFACF1AD-4F53-4E65-B187-D13C3924C5C3}" type="presOf" srcId="{663D5163-A418-4E78-B690-8FF70F730017}" destId="{EE1EE589-CCDF-44E0-B14E-A5C92A4B83A1}" srcOrd="0" destOrd="0" presId="urn:microsoft.com/office/officeart/2005/8/layout/vList4#2"/>
    <dgm:cxn modelId="{8CCB4627-88D4-455F-8D3E-C675DF519C27}" type="presOf" srcId="{5CC12B7A-687F-4320-8ECD-A75FE6035DDF}" destId="{789D796E-3FBC-4B8D-BB30-63DA09099C7E}" srcOrd="1" destOrd="0" presId="urn:microsoft.com/office/officeart/2005/8/layout/vList4#2"/>
    <dgm:cxn modelId="{FEAE2E35-EE89-47CC-A22A-D698902FFE3F}" type="presOf" srcId="{79ED9FFF-56D1-488B-9BE3-EB9F8D529BF9}" destId="{1E2117AD-065D-45EE-AD97-27D9D687EDF1}" srcOrd="1" destOrd="0" presId="urn:microsoft.com/office/officeart/2005/8/layout/vList4#2"/>
    <dgm:cxn modelId="{1F4A9B73-BEF0-4DE7-9660-B983B1466A28}" type="presOf" srcId="{8C80409E-792F-446D-BAD7-310036A839E3}" destId="{140EB819-5141-4552-A7A5-C3C834C9B1DE}" srcOrd="0" destOrd="0" presId="urn:microsoft.com/office/officeart/2005/8/layout/vList4#2"/>
    <dgm:cxn modelId="{6ED04983-CB6F-4EA6-A363-B7F702A94EA5}" srcId="{FAC03E80-E0E8-4E1E-9CFF-2B7D42222AD3}" destId="{663D5163-A418-4E78-B690-8FF70F730017}" srcOrd="7" destOrd="0" parTransId="{A9A22973-C9CF-40E0-8C07-C837BF810588}" sibTransId="{B199F339-B6E9-4831-A5DB-BC6BDEB0BCB2}"/>
    <dgm:cxn modelId="{CC1758D8-517A-4A7C-B470-8E4D0D0AEF29}" srcId="{FAC03E80-E0E8-4E1E-9CFF-2B7D42222AD3}" destId="{20B9D8A2-B51F-4EFC-AFEF-E192223B3F2F}" srcOrd="9" destOrd="0" parTransId="{9B4B96D4-9925-46A8-860F-14729BD31739}" sibTransId="{885A371B-2E7C-4FD8-8588-93958902A740}"/>
    <dgm:cxn modelId="{FC58692E-1C36-4FD5-8CE9-EE314884FB90}" type="presOf" srcId="{FAC03E80-E0E8-4E1E-9CFF-2B7D42222AD3}" destId="{3575808D-80D4-44F5-AB47-BC67F9C8F453}" srcOrd="0" destOrd="0" presId="urn:microsoft.com/office/officeart/2005/8/layout/vList4#2"/>
    <dgm:cxn modelId="{173BCF8E-3BF3-4D20-9261-855458B6CA64}" type="presOf" srcId="{3C2AA278-1DCB-41DE-8E82-97D366362F32}" destId="{ABE99C6C-FC59-43D0-9B26-92830A79586F}" srcOrd="1" destOrd="0" presId="urn:microsoft.com/office/officeart/2005/8/layout/vList4#2"/>
    <dgm:cxn modelId="{102DD380-2036-4B83-BBDF-549CD0BC4481}" srcId="{FAC03E80-E0E8-4E1E-9CFF-2B7D42222AD3}" destId="{29D61760-37F0-48A8-AF50-545E086539C2}" srcOrd="13" destOrd="0" parTransId="{1A9FAA43-732D-47B7-8327-CD5237D4EDA0}" sibTransId="{DCE8E426-881D-420F-9B4D-58B5BC990829}"/>
    <dgm:cxn modelId="{FFAE0B06-39E2-4739-9C39-8B2E48193628}" srcId="{FAC03E80-E0E8-4E1E-9CFF-2B7D42222AD3}" destId="{8C80409E-792F-446D-BAD7-310036A839E3}" srcOrd="3" destOrd="0" parTransId="{532312A6-A830-4E92-82FF-E0A35F5A1CA9}" sibTransId="{C7AB70CA-99CE-439A-B9E3-9144DB0FA63E}"/>
    <dgm:cxn modelId="{088940F7-AC3B-4F55-9E1B-0FD4E6BD2BF6}" type="presOf" srcId="{DBF3EFB1-3704-4AC4-B377-148C8A8D6B08}" destId="{AA8F6DEF-623C-4737-AB6E-9F6E1CC518C0}" srcOrd="1" destOrd="0" presId="urn:microsoft.com/office/officeart/2005/8/layout/vList4#2"/>
    <dgm:cxn modelId="{8743830C-1E97-4BD7-AA62-A7A608700E22}" type="presOf" srcId="{DC409674-E36D-495C-8F49-EEBE609147CB}" destId="{722C7FA8-2806-4543-90D9-85DE4F7FBCD1}" srcOrd="0" destOrd="0" presId="urn:microsoft.com/office/officeart/2005/8/layout/vList4#2"/>
    <dgm:cxn modelId="{D827FBFC-97A3-4AB5-827E-0366BD90ADA5}" type="presOf" srcId="{29D61760-37F0-48A8-AF50-545E086539C2}" destId="{4D48809E-2DF0-49AD-BCA5-A4F9D03B553C}" srcOrd="1" destOrd="0" presId="urn:microsoft.com/office/officeart/2005/8/layout/vList4#2"/>
    <dgm:cxn modelId="{487AABD9-0D92-4A89-ACB5-7BD0115BB658}" srcId="{FAC03E80-E0E8-4E1E-9CFF-2B7D42222AD3}" destId="{D54BB3CC-8489-433F-BE71-7B185BCD4E8A}" srcOrd="2" destOrd="0" parTransId="{4141491C-E0C5-4AAF-A7A5-4DAB8E2DB731}" sibTransId="{DB920301-789F-491D-B282-EF70155DDC5C}"/>
    <dgm:cxn modelId="{A6E8E7B2-3415-4E65-A3AD-8ABF60BC0EAC}" type="presOf" srcId="{A99CEE82-90E7-4E4F-948F-347C9A1FEB46}" destId="{A3EFAEF5-C69E-4EDA-AEF6-034295312FDF}" srcOrd="0" destOrd="0" presId="urn:microsoft.com/office/officeart/2005/8/layout/vList4#2"/>
    <dgm:cxn modelId="{EC0B561E-6C46-4804-AA14-822BD01E1595}" srcId="{FAC03E80-E0E8-4E1E-9CFF-2B7D42222AD3}" destId="{DC409674-E36D-495C-8F49-EEBE609147CB}" srcOrd="14" destOrd="0" parTransId="{94061EE7-6163-40EF-9C13-2B9F67DD3BF9}" sibTransId="{680442A9-C261-45D9-B19D-D02C193F754D}"/>
    <dgm:cxn modelId="{3BE8CB4A-1DF8-4F4A-AED2-EF494B13711D}" type="presOf" srcId="{DBF3EFB1-3704-4AC4-B377-148C8A8D6B08}" destId="{40479A2D-E02C-4002-8692-D3A5C5DB78A1}" srcOrd="0" destOrd="0" presId="urn:microsoft.com/office/officeart/2005/8/layout/vList4#2"/>
    <dgm:cxn modelId="{CA8A70FB-9867-4390-9FAC-0C7F4B8B3F34}" type="presOf" srcId="{79ED9FFF-56D1-488B-9BE3-EB9F8D529BF9}" destId="{E3E84A46-A067-4230-8A40-278AA071FC14}" srcOrd="0" destOrd="0" presId="urn:microsoft.com/office/officeart/2005/8/layout/vList4#2"/>
    <dgm:cxn modelId="{714D1081-EBCD-4CB2-8819-02DFD16D5365}" srcId="{FAC03E80-E0E8-4E1E-9CFF-2B7D42222AD3}" destId="{5CC12B7A-687F-4320-8ECD-A75FE6035DDF}" srcOrd="8" destOrd="0" parTransId="{F93E96B5-48F7-4012-BF35-C9C574DA416F}" sibTransId="{8ECC7C13-0341-4AAA-ACA3-4E35FB139385}"/>
    <dgm:cxn modelId="{627C3BEA-C1B9-4C2A-8845-3B96BDAEE56C}" type="presOf" srcId="{663D5163-A418-4E78-B690-8FF70F730017}" destId="{D6BA3AFB-93D1-4719-B0AC-BB3D7821831D}" srcOrd="1" destOrd="0" presId="urn:microsoft.com/office/officeart/2005/8/layout/vList4#2"/>
    <dgm:cxn modelId="{FCB4AC4D-F9FA-4EF8-A5EB-78F29988718B}" type="presOf" srcId="{3C2AA278-1DCB-41DE-8E82-97D366362F32}" destId="{93EF816F-040E-4DA3-B5EB-541CE2DA95FF}" srcOrd="0" destOrd="0" presId="urn:microsoft.com/office/officeart/2005/8/layout/vList4#2"/>
    <dgm:cxn modelId="{04C465EB-3AF9-47DE-BC13-DAE5503BFF01}" srcId="{FAC03E80-E0E8-4E1E-9CFF-2B7D42222AD3}" destId="{606A2F74-CDD4-40DC-8593-0F3160CC33F4}" srcOrd="0" destOrd="0" parTransId="{A3504502-AE19-4396-863D-B3DE5E32E13A}" sibTransId="{E04596E8-2884-4670-AA03-08F271004350}"/>
    <dgm:cxn modelId="{903CA9A9-F2B8-4A63-BF9A-6CE8D42E37FE}" type="presOf" srcId="{251247D8-DE63-41FE-B368-BCEF696D5BF5}" destId="{B6F1279F-E3F1-4B63-8393-F4EA68C94C51}" srcOrd="0" destOrd="0" presId="urn:microsoft.com/office/officeart/2005/8/layout/vList4#2"/>
    <dgm:cxn modelId="{B6B3075F-1D74-4A0D-92EA-BD4FB61ECC54}" srcId="{FAC03E80-E0E8-4E1E-9CFF-2B7D42222AD3}" destId="{A99CEE82-90E7-4E4F-948F-347C9A1FEB46}" srcOrd="12" destOrd="0" parTransId="{0DB485AF-B91F-42FD-A192-FE89D326D878}" sibTransId="{87361825-A93A-4DB9-B087-D56FD95AC084}"/>
    <dgm:cxn modelId="{C7D69E99-ADA9-4D12-9F74-E77F20577F10}" srcId="{FAC03E80-E0E8-4E1E-9CFF-2B7D42222AD3}" destId="{251247D8-DE63-41FE-B368-BCEF696D5BF5}" srcOrd="6" destOrd="0" parTransId="{6CB62297-5B41-4787-80D0-C07EDA32F27D}" sibTransId="{5AD0BD8F-964A-4F2D-AD8D-AFFBC2D98BF2}"/>
    <dgm:cxn modelId="{1578239E-B160-481A-AC84-08EB621590E0}" type="presParOf" srcId="{3575808D-80D4-44F5-AB47-BC67F9C8F453}" destId="{221EF198-7DC0-4AF1-8668-59150241B470}" srcOrd="0" destOrd="0" presId="urn:microsoft.com/office/officeart/2005/8/layout/vList4#2"/>
    <dgm:cxn modelId="{597FD8B2-4E0C-4B40-B57B-9A208F3582A1}" type="presParOf" srcId="{221EF198-7DC0-4AF1-8668-59150241B470}" destId="{DB9CE98D-1089-49CD-B4AF-4C6B6CC88BC5}" srcOrd="0" destOrd="0" presId="urn:microsoft.com/office/officeart/2005/8/layout/vList4#2"/>
    <dgm:cxn modelId="{990CB71A-76B9-4669-9753-871732F2516F}" type="presParOf" srcId="{221EF198-7DC0-4AF1-8668-59150241B470}" destId="{5ED79C5B-4DA5-4DD5-AE85-16D457A7C9B4}" srcOrd="1" destOrd="0" presId="urn:microsoft.com/office/officeart/2005/8/layout/vList4#2"/>
    <dgm:cxn modelId="{1DDB1F68-28F2-4A8A-AD6F-2A7FBE65D459}" type="presParOf" srcId="{221EF198-7DC0-4AF1-8668-59150241B470}" destId="{4C4EB1DC-A845-442E-B6BE-F31F6E348EBD}" srcOrd="2" destOrd="0" presId="urn:microsoft.com/office/officeart/2005/8/layout/vList4#2"/>
    <dgm:cxn modelId="{6613EB0D-4FD2-47F4-AD83-0834F4B4C8B6}" type="presParOf" srcId="{3575808D-80D4-44F5-AB47-BC67F9C8F453}" destId="{09428326-1ABA-43F5-A60C-ABABF22A7654}" srcOrd="1" destOrd="0" presId="urn:microsoft.com/office/officeart/2005/8/layout/vList4#2"/>
    <dgm:cxn modelId="{A3800EF9-9372-44F9-B637-EB45C7EDB812}" type="presParOf" srcId="{3575808D-80D4-44F5-AB47-BC67F9C8F453}" destId="{8AC546C7-1E93-48E6-9535-EC67118E18DF}" srcOrd="2" destOrd="0" presId="urn:microsoft.com/office/officeart/2005/8/layout/vList4#2"/>
    <dgm:cxn modelId="{53AFF7C6-878E-4C42-BC29-AFE06AEC19AD}" type="presParOf" srcId="{8AC546C7-1E93-48E6-9535-EC67118E18DF}" destId="{E3E84A46-A067-4230-8A40-278AA071FC14}" srcOrd="0" destOrd="0" presId="urn:microsoft.com/office/officeart/2005/8/layout/vList4#2"/>
    <dgm:cxn modelId="{D76D0BA0-31C5-4A9E-9D2B-10153FC2F9DB}" type="presParOf" srcId="{8AC546C7-1E93-48E6-9535-EC67118E18DF}" destId="{6A0E1E12-6304-4264-AED7-390EE0A51428}" srcOrd="1" destOrd="0" presId="urn:microsoft.com/office/officeart/2005/8/layout/vList4#2"/>
    <dgm:cxn modelId="{565A7818-ABDA-4C84-B1B2-4BE4B99E429D}" type="presParOf" srcId="{8AC546C7-1E93-48E6-9535-EC67118E18DF}" destId="{1E2117AD-065D-45EE-AD97-27D9D687EDF1}" srcOrd="2" destOrd="0" presId="urn:microsoft.com/office/officeart/2005/8/layout/vList4#2"/>
    <dgm:cxn modelId="{6AD3B1DA-23B1-4A49-8844-930295C5BE3D}" type="presParOf" srcId="{3575808D-80D4-44F5-AB47-BC67F9C8F453}" destId="{373E8289-4613-4895-AA90-CFBFBA49C37A}" srcOrd="3" destOrd="0" presId="urn:microsoft.com/office/officeart/2005/8/layout/vList4#2"/>
    <dgm:cxn modelId="{513F1C18-9C29-4657-81BE-BC5CD17F6830}" type="presParOf" srcId="{3575808D-80D4-44F5-AB47-BC67F9C8F453}" destId="{0FD6C158-35E9-4F49-8269-C79EA4BF661D}" srcOrd="4" destOrd="0" presId="urn:microsoft.com/office/officeart/2005/8/layout/vList4#2"/>
    <dgm:cxn modelId="{F0C7F3C1-D477-45DE-B644-6768C92BA3DA}" type="presParOf" srcId="{0FD6C158-35E9-4F49-8269-C79EA4BF661D}" destId="{64ABBDD8-7EFC-4C63-865F-E58DDA792838}" srcOrd="0" destOrd="0" presId="urn:microsoft.com/office/officeart/2005/8/layout/vList4#2"/>
    <dgm:cxn modelId="{31D4CAED-6C03-4A46-838A-35684AF154D4}" type="presParOf" srcId="{0FD6C158-35E9-4F49-8269-C79EA4BF661D}" destId="{10DE9C31-9BF5-4F72-9315-B4B745A73B30}" srcOrd="1" destOrd="0" presId="urn:microsoft.com/office/officeart/2005/8/layout/vList4#2"/>
    <dgm:cxn modelId="{F4B9FD8F-B226-44FC-A23D-AE0766193C95}" type="presParOf" srcId="{0FD6C158-35E9-4F49-8269-C79EA4BF661D}" destId="{715218F1-D432-4237-B762-514738246F91}" srcOrd="2" destOrd="0" presId="urn:microsoft.com/office/officeart/2005/8/layout/vList4#2"/>
    <dgm:cxn modelId="{90694FCA-B1E7-473E-BEDA-1496931DD2F9}" type="presParOf" srcId="{3575808D-80D4-44F5-AB47-BC67F9C8F453}" destId="{7E573ACA-2307-400C-BDAD-CDDD1D961A39}" srcOrd="5" destOrd="0" presId="urn:microsoft.com/office/officeart/2005/8/layout/vList4#2"/>
    <dgm:cxn modelId="{FC6CF0A4-0AA4-4695-85EE-D52714BF7091}" type="presParOf" srcId="{3575808D-80D4-44F5-AB47-BC67F9C8F453}" destId="{BFB45C5F-E3C9-454D-AFE9-F66CF0760F03}" srcOrd="6" destOrd="0" presId="urn:microsoft.com/office/officeart/2005/8/layout/vList4#2"/>
    <dgm:cxn modelId="{364781D3-7C86-4096-8803-3973A0092FAF}" type="presParOf" srcId="{BFB45C5F-E3C9-454D-AFE9-F66CF0760F03}" destId="{140EB819-5141-4552-A7A5-C3C834C9B1DE}" srcOrd="0" destOrd="0" presId="urn:microsoft.com/office/officeart/2005/8/layout/vList4#2"/>
    <dgm:cxn modelId="{62853844-6E42-4CDD-B353-F2B847342465}" type="presParOf" srcId="{BFB45C5F-E3C9-454D-AFE9-F66CF0760F03}" destId="{D1566874-A804-4DAD-849C-3BE40EF423E3}" srcOrd="1" destOrd="0" presId="urn:microsoft.com/office/officeart/2005/8/layout/vList4#2"/>
    <dgm:cxn modelId="{5536C1DA-D04D-42F4-AA39-25B5FF4ED667}" type="presParOf" srcId="{BFB45C5F-E3C9-454D-AFE9-F66CF0760F03}" destId="{56F3D637-40AB-4D89-AB18-2353BB4E053B}" srcOrd="2" destOrd="0" presId="urn:microsoft.com/office/officeart/2005/8/layout/vList4#2"/>
    <dgm:cxn modelId="{A0AC3CC7-BF03-4DF7-969C-C67945971F1D}" type="presParOf" srcId="{3575808D-80D4-44F5-AB47-BC67F9C8F453}" destId="{3C668A9C-7A7D-46C9-B684-21F75CBF3DFD}" srcOrd="7" destOrd="0" presId="urn:microsoft.com/office/officeart/2005/8/layout/vList4#2"/>
    <dgm:cxn modelId="{21BADB7C-872B-4BB0-A61C-8AAA6766C5D3}" type="presParOf" srcId="{3575808D-80D4-44F5-AB47-BC67F9C8F453}" destId="{A4097162-5404-4125-AFDA-E1BCA2BAA2B5}" srcOrd="8" destOrd="0" presId="urn:microsoft.com/office/officeart/2005/8/layout/vList4#2"/>
    <dgm:cxn modelId="{85DE04F4-D105-4294-91D5-5FC49A244565}" type="presParOf" srcId="{A4097162-5404-4125-AFDA-E1BCA2BAA2B5}" destId="{93EF816F-040E-4DA3-B5EB-541CE2DA95FF}" srcOrd="0" destOrd="0" presId="urn:microsoft.com/office/officeart/2005/8/layout/vList4#2"/>
    <dgm:cxn modelId="{2050F9A9-D879-406C-A5F0-264ABF5D2E8F}" type="presParOf" srcId="{A4097162-5404-4125-AFDA-E1BCA2BAA2B5}" destId="{78AF9A27-808A-47FC-B0B4-EFACA6401C79}" srcOrd="1" destOrd="0" presId="urn:microsoft.com/office/officeart/2005/8/layout/vList4#2"/>
    <dgm:cxn modelId="{FFB82E9C-5CCA-46C9-BE7D-AB1A019D6AC6}" type="presParOf" srcId="{A4097162-5404-4125-AFDA-E1BCA2BAA2B5}" destId="{ABE99C6C-FC59-43D0-9B26-92830A79586F}" srcOrd="2" destOrd="0" presId="urn:microsoft.com/office/officeart/2005/8/layout/vList4#2"/>
    <dgm:cxn modelId="{0636043A-B051-41DF-BF10-63AD8BBF4567}" type="presParOf" srcId="{3575808D-80D4-44F5-AB47-BC67F9C8F453}" destId="{F44B06E7-223D-4EB3-9BB1-776F0EE4281C}" srcOrd="9" destOrd="0" presId="urn:microsoft.com/office/officeart/2005/8/layout/vList4#2"/>
    <dgm:cxn modelId="{FF067C80-7333-4827-978D-0391A5E04A8B}" type="presParOf" srcId="{3575808D-80D4-44F5-AB47-BC67F9C8F453}" destId="{AB6A33FF-2966-4E38-BABF-812E7CAAA5AD}" srcOrd="10" destOrd="0" presId="urn:microsoft.com/office/officeart/2005/8/layout/vList4#2"/>
    <dgm:cxn modelId="{55105BE6-EC0C-4AAC-94A0-61CD7E53A1E5}" type="presParOf" srcId="{AB6A33FF-2966-4E38-BABF-812E7CAAA5AD}" destId="{6F14AABB-4472-4628-9328-519187B65CF4}" srcOrd="0" destOrd="0" presId="urn:microsoft.com/office/officeart/2005/8/layout/vList4#2"/>
    <dgm:cxn modelId="{3C1F54D5-F538-4267-AFC4-4739620E7B6B}" type="presParOf" srcId="{AB6A33FF-2966-4E38-BABF-812E7CAAA5AD}" destId="{3E72E652-0960-4935-87DD-1A88EB34089F}" srcOrd="1" destOrd="0" presId="urn:microsoft.com/office/officeart/2005/8/layout/vList4#2"/>
    <dgm:cxn modelId="{F66F1A35-7EFB-4BDA-85B3-4A8905C61F91}" type="presParOf" srcId="{AB6A33FF-2966-4E38-BABF-812E7CAAA5AD}" destId="{99DA0149-7758-4510-8E79-1B86EA021AA9}" srcOrd="2" destOrd="0" presId="urn:microsoft.com/office/officeart/2005/8/layout/vList4#2"/>
    <dgm:cxn modelId="{E594A8DA-C52E-4FAE-B14F-BAB86EA40A66}" type="presParOf" srcId="{3575808D-80D4-44F5-AB47-BC67F9C8F453}" destId="{EE9DF305-A02F-4C79-A5E6-DB8352A9BAC8}" srcOrd="11" destOrd="0" presId="urn:microsoft.com/office/officeart/2005/8/layout/vList4#2"/>
    <dgm:cxn modelId="{7D23C378-697B-4162-A22A-B08DC92EB1F6}" type="presParOf" srcId="{3575808D-80D4-44F5-AB47-BC67F9C8F453}" destId="{388038F1-ED9F-4409-A35B-4D0C65B243B5}" srcOrd="12" destOrd="0" presId="urn:microsoft.com/office/officeart/2005/8/layout/vList4#2"/>
    <dgm:cxn modelId="{7BDBD3A7-BD1C-4168-984C-9BEE348897CF}" type="presParOf" srcId="{388038F1-ED9F-4409-A35B-4D0C65B243B5}" destId="{B6F1279F-E3F1-4B63-8393-F4EA68C94C51}" srcOrd="0" destOrd="0" presId="urn:microsoft.com/office/officeart/2005/8/layout/vList4#2"/>
    <dgm:cxn modelId="{88863701-EFCB-44F4-8BFA-D5D65DDFCB55}" type="presParOf" srcId="{388038F1-ED9F-4409-A35B-4D0C65B243B5}" destId="{99ADBF3F-9640-495D-A621-0E6EC37E3D29}" srcOrd="1" destOrd="0" presId="urn:microsoft.com/office/officeart/2005/8/layout/vList4#2"/>
    <dgm:cxn modelId="{56BD747B-B63E-4C40-A961-13FC72EA15B2}" type="presParOf" srcId="{388038F1-ED9F-4409-A35B-4D0C65B243B5}" destId="{A7D89776-109D-4B89-A0BB-7A69F2433236}" srcOrd="2" destOrd="0" presId="urn:microsoft.com/office/officeart/2005/8/layout/vList4#2"/>
    <dgm:cxn modelId="{0C9CFED7-2D5B-46EF-BB15-701EFA02E356}" type="presParOf" srcId="{3575808D-80D4-44F5-AB47-BC67F9C8F453}" destId="{19247348-E179-4C30-982A-8A88B925E627}" srcOrd="13" destOrd="0" presId="urn:microsoft.com/office/officeart/2005/8/layout/vList4#2"/>
    <dgm:cxn modelId="{F5794406-21FD-43EA-8CF8-7704B56931A1}" type="presParOf" srcId="{3575808D-80D4-44F5-AB47-BC67F9C8F453}" destId="{89F7CA1C-910D-4933-BCD6-C83445C551B7}" srcOrd="14" destOrd="0" presId="urn:microsoft.com/office/officeart/2005/8/layout/vList4#2"/>
    <dgm:cxn modelId="{A676B12C-5403-468B-B0A1-D59E1D444810}" type="presParOf" srcId="{89F7CA1C-910D-4933-BCD6-C83445C551B7}" destId="{EE1EE589-CCDF-44E0-B14E-A5C92A4B83A1}" srcOrd="0" destOrd="0" presId="urn:microsoft.com/office/officeart/2005/8/layout/vList4#2"/>
    <dgm:cxn modelId="{64B87A2A-B28B-4E26-979A-F010B69C5F83}" type="presParOf" srcId="{89F7CA1C-910D-4933-BCD6-C83445C551B7}" destId="{EAA4392E-1CD6-454C-AC23-E58E7898B625}" srcOrd="1" destOrd="0" presId="urn:microsoft.com/office/officeart/2005/8/layout/vList4#2"/>
    <dgm:cxn modelId="{F18A8001-447D-4DB7-AFD6-89EFCFC37866}" type="presParOf" srcId="{89F7CA1C-910D-4933-BCD6-C83445C551B7}" destId="{D6BA3AFB-93D1-4719-B0AC-BB3D7821831D}" srcOrd="2" destOrd="0" presId="urn:microsoft.com/office/officeart/2005/8/layout/vList4#2"/>
    <dgm:cxn modelId="{7848F06B-03DE-456B-880C-42B6B25480DF}" type="presParOf" srcId="{3575808D-80D4-44F5-AB47-BC67F9C8F453}" destId="{E260F3E8-B047-4417-B101-F530063584BF}" srcOrd="15" destOrd="0" presId="urn:microsoft.com/office/officeart/2005/8/layout/vList4#2"/>
    <dgm:cxn modelId="{A728FEDC-B225-4619-BFF3-F3DABA80FABA}" type="presParOf" srcId="{3575808D-80D4-44F5-AB47-BC67F9C8F453}" destId="{8748E89A-C9B7-4018-BA34-3696A27E4FA0}" srcOrd="16" destOrd="0" presId="urn:microsoft.com/office/officeart/2005/8/layout/vList4#2"/>
    <dgm:cxn modelId="{393ACD96-0E31-4F30-844A-CD35A00431A9}" type="presParOf" srcId="{8748E89A-C9B7-4018-BA34-3696A27E4FA0}" destId="{54BD9033-1CDB-475C-BE5E-107B0AE5DB79}" srcOrd="0" destOrd="0" presId="urn:microsoft.com/office/officeart/2005/8/layout/vList4#2"/>
    <dgm:cxn modelId="{4112024F-AD99-401F-AECA-FEF4513B3B5B}" type="presParOf" srcId="{8748E89A-C9B7-4018-BA34-3696A27E4FA0}" destId="{C7697F51-F391-4B0B-8A64-F0CAEC729C6E}" srcOrd="1" destOrd="0" presId="urn:microsoft.com/office/officeart/2005/8/layout/vList4#2"/>
    <dgm:cxn modelId="{D3E11249-ABB8-44AE-B482-6CFE8D8FEF72}" type="presParOf" srcId="{8748E89A-C9B7-4018-BA34-3696A27E4FA0}" destId="{789D796E-3FBC-4B8D-BB30-63DA09099C7E}" srcOrd="2" destOrd="0" presId="urn:microsoft.com/office/officeart/2005/8/layout/vList4#2"/>
    <dgm:cxn modelId="{536E5315-C01B-49DD-8C28-79463F2A811A}" type="presParOf" srcId="{3575808D-80D4-44F5-AB47-BC67F9C8F453}" destId="{4792F8D2-024C-4022-8431-EE4EC9101624}" srcOrd="17" destOrd="0" presId="urn:microsoft.com/office/officeart/2005/8/layout/vList4#2"/>
    <dgm:cxn modelId="{39B57FC4-4713-4D32-90DC-F307316F80F6}" type="presParOf" srcId="{3575808D-80D4-44F5-AB47-BC67F9C8F453}" destId="{BADD7F2E-AC2A-4D8A-A046-41A45E5E9374}" srcOrd="18" destOrd="0" presId="urn:microsoft.com/office/officeart/2005/8/layout/vList4#2"/>
    <dgm:cxn modelId="{60DC187B-4700-4E89-920F-745B9627AD1E}" type="presParOf" srcId="{BADD7F2E-AC2A-4D8A-A046-41A45E5E9374}" destId="{AD252AA8-0E98-4835-9EAB-3D79E6086781}" srcOrd="0" destOrd="0" presId="urn:microsoft.com/office/officeart/2005/8/layout/vList4#2"/>
    <dgm:cxn modelId="{D5EE9B53-69F6-45E9-A89D-FC6129E08B12}" type="presParOf" srcId="{BADD7F2E-AC2A-4D8A-A046-41A45E5E9374}" destId="{961F2163-0F8C-459E-B23B-26EF58C47205}" srcOrd="1" destOrd="0" presId="urn:microsoft.com/office/officeart/2005/8/layout/vList4#2"/>
    <dgm:cxn modelId="{7EB9D017-7D06-4D9F-B1B0-3FEE14CCF54D}" type="presParOf" srcId="{BADD7F2E-AC2A-4D8A-A046-41A45E5E9374}" destId="{803871C1-52F0-4EDA-B029-26EF20575119}" srcOrd="2" destOrd="0" presId="urn:microsoft.com/office/officeart/2005/8/layout/vList4#2"/>
    <dgm:cxn modelId="{635E7EEE-D0A3-4349-B859-D0AA5410AE9B}" type="presParOf" srcId="{3575808D-80D4-44F5-AB47-BC67F9C8F453}" destId="{ED4E2E72-104D-430F-9911-AA1C6F603A49}" srcOrd="19" destOrd="0" presId="urn:microsoft.com/office/officeart/2005/8/layout/vList4#2"/>
    <dgm:cxn modelId="{7A3E6BD2-E8BA-425C-B7A0-60B28139E077}" type="presParOf" srcId="{3575808D-80D4-44F5-AB47-BC67F9C8F453}" destId="{8D72FBB3-A9E1-4E73-873F-935EE13FD7C5}" srcOrd="20" destOrd="0" presId="urn:microsoft.com/office/officeart/2005/8/layout/vList4#2"/>
    <dgm:cxn modelId="{3994C9BA-71AE-4A96-AC1D-698640D987C9}" type="presParOf" srcId="{8D72FBB3-A9E1-4E73-873F-935EE13FD7C5}" destId="{017C7CC5-503A-480A-8FB6-648FAAEA920B}" srcOrd="0" destOrd="0" presId="urn:microsoft.com/office/officeart/2005/8/layout/vList4#2"/>
    <dgm:cxn modelId="{373CE313-B1D9-46DF-860A-D8C0883176D1}" type="presParOf" srcId="{8D72FBB3-A9E1-4E73-873F-935EE13FD7C5}" destId="{BD22488D-F441-40D0-B794-12AD820463E0}" srcOrd="1" destOrd="0" presId="urn:microsoft.com/office/officeart/2005/8/layout/vList4#2"/>
    <dgm:cxn modelId="{2F87D975-AC2D-46AF-9FE3-6C1BA4227665}" type="presParOf" srcId="{8D72FBB3-A9E1-4E73-873F-935EE13FD7C5}" destId="{7304273A-1F30-4782-B2EB-43178AEC610E}" srcOrd="2" destOrd="0" presId="urn:microsoft.com/office/officeart/2005/8/layout/vList4#2"/>
    <dgm:cxn modelId="{5EFA51F6-401A-4B59-B87D-25B002CFDFB5}" type="presParOf" srcId="{3575808D-80D4-44F5-AB47-BC67F9C8F453}" destId="{908AC03F-C536-492F-8E1F-044E391B49A9}" srcOrd="21" destOrd="0" presId="urn:microsoft.com/office/officeart/2005/8/layout/vList4#2"/>
    <dgm:cxn modelId="{66554720-C4E6-46F6-A1F0-83401A8CF50D}" type="presParOf" srcId="{3575808D-80D4-44F5-AB47-BC67F9C8F453}" destId="{93379613-3CBF-4DA4-8578-14A0C9CE6199}" srcOrd="22" destOrd="0" presId="urn:microsoft.com/office/officeart/2005/8/layout/vList4#2"/>
    <dgm:cxn modelId="{E6F0999F-132A-4304-B95E-64CF52B9F8E3}" type="presParOf" srcId="{93379613-3CBF-4DA4-8578-14A0C9CE6199}" destId="{40479A2D-E02C-4002-8692-D3A5C5DB78A1}" srcOrd="0" destOrd="0" presId="urn:microsoft.com/office/officeart/2005/8/layout/vList4#2"/>
    <dgm:cxn modelId="{2C89A938-815D-48BB-B5ED-84C31EC096DF}" type="presParOf" srcId="{93379613-3CBF-4DA4-8578-14A0C9CE6199}" destId="{892518D2-07A7-415F-9B24-AC6E40EA21CE}" srcOrd="1" destOrd="0" presId="urn:microsoft.com/office/officeart/2005/8/layout/vList4#2"/>
    <dgm:cxn modelId="{9D23B368-B1BC-498F-8C44-0EA942F808BA}" type="presParOf" srcId="{93379613-3CBF-4DA4-8578-14A0C9CE6199}" destId="{AA8F6DEF-623C-4737-AB6E-9F6E1CC518C0}" srcOrd="2" destOrd="0" presId="urn:microsoft.com/office/officeart/2005/8/layout/vList4#2"/>
    <dgm:cxn modelId="{4295C4D4-30FD-4D02-8535-5A4BCACF5E4D}" type="presParOf" srcId="{3575808D-80D4-44F5-AB47-BC67F9C8F453}" destId="{1231FE36-7455-4839-820B-57E2DCEFF803}" srcOrd="23" destOrd="0" presId="urn:microsoft.com/office/officeart/2005/8/layout/vList4#2"/>
    <dgm:cxn modelId="{E9F34AB0-DFB4-4DD3-BDB7-C0697B225363}" type="presParOf" srcId="{3575808D-80D4-44F5-AB47-BC67F9C8F453}" destId="{5468A9CD-2037-4062-917D-A45EA87E9418}" srcOrd="24" destOrd="0" presId="urn:microsoft.com/office/officeart/2005/8/layout/vList4#2"/>
    <dgm:cxn modelId="{31A52663-38EB-4982-9BAD-0B216A8D5998}" type="presParOf" srcId="{5468A9CD-2037-4062-917D-A45EA87E9418}" destId="{A3EFAEF5-C69E-4EDA-AEF6-034295312FDF}" srcOrd="0" destOrd="0" presId="urn:microsoft.com/office/officeart/2005/8/layout/vList4#2"/>
    <dgm:cxn modelId="{E1C8B6A5-617D-414F-9B75-FECE311175A6}" type="presParOf" srcId="{5468A9CD-2037-4062-917D-A45EA87E9418}" destId="{294F1B24-6DF4-4738-A832-B72CFC7603B4}" srcOrd="1" destOrd="0" presId="urn:microsoft.com/office/officeart/2005/8/layout/vList4#2"/>
    <dgm:cxn modelId="{E31DDF30-4A36-40F2-8ADD-3488967752B7}" type="presParOf" srcId="{5468A9CD-2037-4062-917D-A45EA87E9418}" destId="{FC292912-2B10-48C4-B9EB-C24558BECFA2}" srcOrd="2" destOrd="0" presId="urn:microsoft.com/office/officeart/2005/8/layout/vList4#2"/>
    <dgm:cxn modelId="{DA1F1E2D-694A-4E56-BB8F-CF5135A62C4D}" type="presParOf" srcId="{3575808D-80D4-44F5-AB47-BC67F9C8F453}" destId="{FCF5F461-4BC0-46B2-BB33-91AF45E0B9A6}" srcOrd="25" destOrd="0" presId="urn:microsoft.com/office/officeart/2005/8/layout/vList4#2"/>
    <dgm:cxn modelId="{6310D051-6B6C-48C1-8B9B-DC642CBBC6DD}" type="presParOf" srcId="{3575808D-80D4-44F5-AB47-BC67F9C8F453}" destId="{056C73C8-AE31-4B5F-A2A0-33D21F912239}" srcOrd="26" destOrd="0" presId="urn:microsoft.com/office/officeart/2005/8/layout/vList4#2"/>
    <dgm:cxn modelId="{BC607818-AF8C-4FF2-ABAF-AAF41A5D9891}" type="presParOf" srcId="{056C73C8-AE31-4B5F-A2A0-33D21F912239}" destId="{AB2B3618-58C7-41A9-8D60-3021CF6C787F}" srcOrd="0" destOrd="0" presId="urn:microsoft.com/office/officeart/2005/8/layout/vList4#2"/>
    <dgm:cxn modelId="{2EFF8F84-915F-4814-9B70-D092C4B0CFCE}" type="presParOf" srcId="{056C73C8-AE31-4B5F-A2A0-33D21F912239}" destId="{F1D7C993-1E68-4AD8-924F-AE8419FE5241}" srcOrd="1" destOrd="0" presId="urn:microsoft.com/office/officeart/2005/8/layout/vList4#2"/>
    <dgm:cxn modelId="{B6D5EC95-5489-4BAF-A003-6990C393B44D}" type="presParOf" srcId="{056C73C8-AE31-4B5F-A2A0-33D21F912239}" destId="{4D48809E-2DF0-49AD-BCA5-A4F9D03B553C}" srcOrd="2" destOrd="0" presId="urn:microsoft.com/office/officeart/2005/8/layout/vList4#2"/>
    <dgm:cxn modelId="{95C2EEF6-2DD5-42FA-8FFE-816DA831BE5C}" type="presParOf" srcId="{3575808D-80D4-44F5-AB47-BC67F9C8F453}" destId="{90609D48-0DDB-4AB2-B973-E75611FECB8E}" srcOrd="27" destOrd="0" presId="urn:microsoft.com/office/officeart/2005/8/layout/vList4#2"/>
    <dgm:cxn modelId="{71509219-5E1D-40EA-995F-D43B1D670607}" type="presParOf" srcId="{3575808D-80D4-44F5-AB47-BC67F9C8F453}" destId="{7F188111-122D-4D1E-9A90-97183266975E}" srcOrd="28" destOrd="0" presId="urn:microsoft.com/office/officeart/2005/8/layout/vList4#2"/>
    <dgm:cxn modelId="{572F2EC2-A59B-4C5D-9AD5-FBBA5EB358AD}" type="presParOf" srcId="{7F188111-122D-4D1E-9A90-97183266975E}" destId="{722C7FA8-2806-4543-90D9-85DE4F7FBCD1}" srcOrd="0" destOrd="0" presId="urn:microsoft.com/office/officeart/2005/8/layout/vList4#2"/>
    <dgm:cxn modelId="{C71C5FC4-D2D6-43A7-B3D1-BCF8A215E2F7}" type="presParOf" srcId="{7F188111-122D-4D1E-9A90-97183266975E}" destId="{7AB0758C-B030-4444-9AED-996FB385CEB9}" srcOrd="1" destOrd="0" presId="urn:microsoft.com/office/officeart/2005/8/layout/vList4#2"/>
    <dgm:cxn modelId="{848DB117-9EBE-42FC-9E04-E738C6AFC817}" type="presParOf" srcId="{7F188111-122D-4D1E-9A90-97183266975E}" destId="{E6540207-A280-4A02-A1C1-7CA93BFC82F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EB918B-E585-48CD-BD17-B2B42746ED34}">
      <dsp:nvSpPr>
        <dsp:cNvPr id="0" name=""/>
        <dsp:cNvSpPr/>
      </dsp:nvSpPr>
      <dsp:spPr>
        <a:xfrm>
          <a:off x="0" y="383981"/>
          <a:ext cx="857255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07EAA5-23AC-4658-AC96-9CAF3E2FE18B}">
      <dsp:nvSpPr>
        <dsp:cNvPr id="0" name=""/>
        <dsp:cNvSpPr/>
      </dsp:nvSpPr>
      <dsp:spPr>
        <a:xfrm>
          <a:off x="428628" y="133061"/>
          <a:ext cx="6000792" cy="50184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A. Zvyšování účasti v DV</a:t>
          </a:r>
          <a:endParaRPr lang="en-US" sz="2600" b="1" kern="1200" noProof="0" dirty="0"/>
        </a:p>
      </dsp:txBody>
      <dsp:txXfrm>
        <a:off x="428628" y="133061"/>
        <a:ext cx="6000792" cy="501840"/>
      </dsp:txXfrm>
    </dsp:sp>
    <dsp:sp modelId="{5B3731D7-286B-403E-A3FC-434110F88F9E}">
      <dsp:nvSpPr>
        <dsp:cNvPr id="0" name=""/>
        <dsp:cNvSpPr/>
      </dsp:nvSpPr>
      <dsp:spPr>
        <a:xfrm>
          <a:off x="0" y="1155101"/>
          <a:ext cx="857255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82BDFA-1691-497A-B738-6D03876E1D19}">
      <dsp:nvSpPr>
        <dsp:cNvPr id="0" name=""/>
        <dsp:cNvSpPr/>
      </dsp:nvSpPr>
      <dsp:spPr>
        <a:xfrm>
          <a:off x="428628" y="904181"/>
          <a:ext cx="6000792" cy="5018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B. Ověřování a uznávání</a:t>
          </a:r>
          <a:endParaRPr lang="cs-CZ" sz="2400" b="1" kern="1200" dirty="0"/>
        </a:p>
      </dsp:txBody>
      <dsp:txXfrm>
        <a:off x="428628" y="904181"/>
        <a:ext cx="6000792" cy="501840"/>
      </dsp:txXfrm>
    </dsp:sp>
    <dsp:sp modelId="{2FAED6C9-0FA9-4FFF-A298-5B0F3DF6C39F}">
      <dsp:nvSpPr>
        <dsp:cNvPr id="0" name=""/>
        <dsp:cNvSpPr/>
      </dsp:nvSpPr>
      <dsp:spPr>
        <a:xfrm>
          <a:off x="0" y="1926221"/>
          <a:ext cx="857255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D5EA06-3EA5-4AF9-81ED-304838DA1CC2}">
      <dsp:nvSpPr>
        <dsp:cNvPr id="0" name=""/>
        <dsp:cNvSpPr/>
      </dsp:nvSpPr>
      <dsp:spPr>
        <a:xfrm>
          <a:off x="428628" y="1675301"/>
          <a:ext cx="6000792" cy="5018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C. Sladění nabídky s trhem práce</a:t>
          </a:r>
          <a:endParaRPr lang="cs-CZ" sz="2400" b="1" kern="1200" dirty="0"/>
        </a:p>
      </dsp:txBody>
      <dsp:txXfrm>
        <a:off x="428628" y="1675301"/>
        <a:ext cx="6000792" cy="501840"/>
      </dsp:txXfrm>
    </dsp:sp>
    <dsp:sp modelId="{1693BC94-6C6A-4421-B7CC-334EC65C221B}">
      <dsp:nvSpPr>
        <dsp:cNvPr id="0" name=""/>
        <dsp:cNvSpPr/>
      </dsp:nvSpPr>
      <dsp:spPr>
        <a:xfrm>
          <a:off x="0" y="2697341"/>
          <a:ext cx="857255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ACC86F-2EA5-4EC6-9BB1-A94047EDC57B}">
      <dsp:nvSpPr>
        <dsp:cNvPr id="0" name=""/>
        <dsp:cNvSpPr/>
      </dsp:nvSpPr>
      <dsp:spPr>
        <a:xfrm>
          <a:off x="428628" y="2446421"/>
          <a:ext cx="6000792" cy="50184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D. Rozvoj nabídky a dostupnost DV</a:t>
          </a:r>
          <a:endParaRPr lang="cs-CZ" sz="2400" b="1" kern="1200" dirty="0"/>
        </a:p>
      </dsp:txBody>
      <dsp:txXfrm>
        <a:off x="428628" y="2446421"/>
        <a:ext cx="6000792" cy="501840"/>
      </dsp:txXfrm>
    </dsp:sp>
    <dsp:sp modelId="{C17719FB-90EB-4694-99E4-FE5845F9DC71}">
      <dsp:nvSpPr>
        <dsp:cNvPr id="0" name=""/>
        <dsp:cNvSpPr/>
      </dsp:nvSpPr>
      <dsp:spPr>
        <a:xfrm>
          <a:off x="0" y="3468461"/>
          <a:ext cx="857255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20BCEB-73EE-4BB1-8684-7C16F250F166}">
      <dsp:nvSpPr>
        <dsp:cNvPr id="0" name=""/>
        <dsp:cNvSpPr/>
      </dsp:nvSpPr>
      <dsp:spPr>
        <a:xfrm>
          <a:off x="428628" y="3217541"/>
          <a:ext cx="6000792" cy="5018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E. DV zaměstnanců podniků</a:t>
          </a:r>
          <a:endParaRPr lang="cs-CZ" sz="2400" b="1" kern="1200" dirty="0"/>
        </a:p>
      </dsp:txBody>
      <dsp:txXfrm>
        <a:off x="428628" y="3217541"/>
        <a:ext cx="6000792" cy="501840"/>
      </dsp:txXfrm>
    </dsp:sp>
    <dsp:sp modelId="{D741F541-56B1-42BE-8B17-7190F23E90B5}">
      <dsp:nvSpPr>
        <dsp:cNvPr id="0" name=""/>
        <dsp:cNvSpPr/>
      </dsp:nvSpPr>
      <dsp:spPr>
        <a:xfrm>
          <a:off x="0" y="4239581"/>
          <a:ext cx="857255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4BA7FA-2ABA-49C8-8041-BA3A3DE433C8}">
      <dsp:nvSpPr>
        <dsp:cNvPr id="0" name=""/>
        <dsp:cNvSpPr/>
      </dsp:nvSpPr>
      <dsp:spPr>
        <a:xfrm>
          <a:off x="428628" y="3988661"/>
          <a:ext cx="6000792" cy="50184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F. Kvalita DV</a:t>
          </a:r>
          <a:endParaRPr lang="cs-CZ" sz="2400" b="1" kern="1200" dirty="0"/>
        </a:p>
      </dsp:txBody>
      <dsp:txXfrm>
        <a:off x="428628" y="3988661"/>
        <a:ext cx="6000792" cy="501840"/>
      </dsp:txXfrm>
    </dsp:sp>
    <dsp:sp modelId="{2550EC16-7E29-4DB2-A919-D2CBC623A3B3}">
      <dsp:nvSpPr>
        <dsp:cNvPr id="0" name=""/>
        <dsp:cNvSpPr/>
      </dsp:nvSpPr>
      <dsp:spPr>
        <a:xfrm>
          <a:off x="0" y="5010702"/>
          <a:ext cx="857255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D93A42-3FC9-4FE2-B6ED-E783A15583EA}">
      <dsp:nvSpPr>
        <dsp:cNvPr id="0" name=""/>
        <dsp:cNvSpPr/>
      </dsp:nvSpPr>
      <dsp:spPr>
        <a:xfrm>
          <a:off x="428628" y="4759781"/>
          <a:ext cx="6000792" cy="50184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G. Informační a poradenský systém</a:t>
          </a:r>
          <a:endParaRPr lang="cs-CZ" sz="2400" b="1" kern="1200" dirty="0"/>
        </a:p>
      </dsp:txBody>
      <dsp:txXfrm>
        <a:off x="428628" y="4759781"/>
        <a:ext cx="6000792" cy="501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FD0DB6-A1D6-48BD-B0D8-C9A97A6C989B}">
      <dsp:nvSpPr>
        <dsp:cNvPr id="0" name=""/>
        <dsp:cNvSpPr/>
      </dsp:nvSpPr>
      <dsp:spPr>
        <a:xfrm>
          <a:off x="0" y="0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Sektorová</a:t>
          </a:r>
          <a:r>
            <a:rPr lang="cs-CZ" sz="1000" b="1" i="0" kern="1200" baseline="0" dirty="0" smtClean="0"/>
            <a:t> rada  pro potravinářství a krmivářství</a:t>
          </a:r>
          <a:endParaRPr lang="cs-CZ" sz="1000" b="1" i="0" kern="1200" baseline="0" dirty="0"/>
        </a:p>
      </dsp:txBody>
      <dsp:txXfrm>
        <a:off x="823638" y="0"/>
        <a:ext cx="3136361" cy="316387"/>
      </dsp:txXfrm>
    </dsp:sp>
    <dsp:sp modelId="{CBC39AE5-63B6-4B56-A4DE-86CE79D0A91F}">
      <dsp:nvSpPr>
        <dsp:cNvPr id="0" name=""/>
        <dsp:cNvSpPr/>
      </dsp:nvSpPr>
      <dsp:spPr>
        <a:xfrm>
          <a:off x="291181" y="12250"/>
          <a:ext cx="272915" cy="29188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CE98D-1089-49CD-B4AF-4C6B6CC88BC5}">
      <dsp:nvSpPr>
        <dsp:cNvPr id="0" name=""/>
        <dsp:cNvSpPr/>
      </dsp:nvSpPr>
      <dsp:spPr>
        <a:xfrm>
          <a:off x="0" y="348025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strojírenství</a:t>
          </a:r>
          <a:endParaRPr lang="cs-CZ" sz="1000" b="1" kern="1200" dirty="0"/>
        </a:p>
      </dsp:txBody>
      <dsp:txXfrm>
        <a:off x="823638" y="348025"/>
        <a:ext cx="3136361" cy="316387"/>
      </dsp:txXfrm>
    </dsp:sp>
    <dsp:sp modelId="{5ED79C5B-4DA5-4DD5-AE85-16D457A7C9B4}">
      <dsp:nvSpPr>
        <dsp:cNvPr id="0" name=""/>
        <dsp:cNvSpPr/>
      </dsp:nvSpPr>
      <dsp:spPr>
        <a:xfrm>
          <a:off x="283550" y="377332"/>
          <a:ext cx="288177" cy="2577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84A46-A067-4230-8A40-278AA071FC14}">
      <dsp:nvSpPr>
        <dsp:cNvPr id="0" name=""/>
        <dsp:cNvSpPr/>
      </dsp:nvSpPr>
      <dsp:spPr>
        <a:xfrm>
          <a:off x="0" y="696051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energetiku</a:t>
          </a:r>
          <a:endParaRPr lang="cs-CZ" sz="1000" b="1" kern="1200" dirty="0"/>
        </a:p>
      </dsp:txBody>
      <dsp:txXfrm>
        <a:off x="823638" y="696051"/>
        <a:ext cx="3136361" cy="316387"/>
      </dsp:txXfrm>
    </dsp:sp>
    <dsp:sp modelId="{6A0E1E12-6304-4264-AED7-390EE0A51428}">
      <dsp:nvSpPr>
        <dsp:cNvPr id="0" name=""/>
        <dsp:cNvSpPr/>
      </dsp:nvSpPr>
      <dsp:spPr>
        <a:xfrm>
          <a:off x="292175" y="709619"/>
          <a:ext cx="270927" cy="2892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BBDD8-7EFC-4C63-865F-E58DDA792838}">
      <dsp:nvSpPr>
        <dsp:cNvPr id="0" name=""/>
        <dsp:cNvSpPr/>
      </dsp:nvSpPr>
      <dsp:spPr>
        <a:xfrm>
          <a:off x="0" y="1046844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elektrotechniku</a:t>
          </a:r>
          <a:endParaRPr lang="cs-CZ" sz="1000" b="1" kern="1200" dirty="0"/>
        </a:p>
      </dsp:txBody>
      <dsp:txXfrm>
        <a:off x="823638" y="1046844"/>
        <a:ext cx="3136361" cy="316387"/>
      </dsp:txXfrm>
    </dsp:sp>
    <dsp:sp modelId="{10DE9C31-9BF5-4F72-9315-B4B745A73B30}">
      <dsp:nvSpPr>
        <dsp:cNvPr id="0" name=""/>
        <dsp:cNvSpPr/>
      </dsp:nvSpPr>
      <dsp:spPr>
        <a:xfrm>
          <a:off x="274893" y="1044077"/>
          <a:ext cx="305490" cy="321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EB819-5141-4552-A7A5-C3C834C9B1DE}">
      <dsp:nvSpPr>
        <dsp:cNvPr id="0" name=""/>
        <dsp:cNvSpPr/>
      </dsp:nvSpPr>
      <dsp:spPr>
        <a:xfrm>
          <a:off x="0" y="1397935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stavebnictví</a:t>
          </a:r>
          <a:endParaRPr lang="cs-CZ" sz="1000" b="1" kern="1200" dirty="0"/>
        </a:p>
      </dsp:txBody>
      <dsp:txXfrm>
        <a:off x="823638" y="1397935"/>
        <a:ext cx="3136361" cy="316387"/>
      </dsp:txXfrm>
    </dsp:sp>
    <dsp:sp modelId="{D1566874-A804-4DAD-849C-3BE40EF423E3}">
      <dsp:nvSpPr>
        <dsp:cNvPr id="0" name=""/>
        <dsp:cNvSpPr/>
      </dsp:nvSpPr>
      <dsp:spPr>
        <a:xfrm>
          <a:off x="258918" y="1397636"/>
          <a:ext cx="337439" cy="3169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F816F-040E-4DA3-B5EB-541CE2DA95FF}">
      <dsp:nvSpPr>
        <dsp:cNvPr id="0" name=""/>
        <dsp:cNvSpPr/>
      </dsp:nvSpPr>
      <dsp:spPr>
        <a:xfrm>
          <a:off x="0" y="1746259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pohostinství, gastronomii a cestovní ruch</a:t>
          </a:r>
          <a:endParaRPr lang="cs-CZ" sz="1000" b="1" kern="1200" dirty="0"/>
        </a:p>
      </dsp:txBody>
      <dsp:txXfrm>
        <a:off x="823638" y="1746259"/>
        <a:ext cx="3136361" cy="316387"/>
      </dsp:txXfrm>
    </dsp:sp>
    <dsp:sp modelId="{78AF9A27-808A-47FC-B0B4-EFACA6401C79}">
      <dsp:nvSpPr>
        <dsp:cNvPr id="0" name=""/>
        <dsp:cNvSpPr/>
      </dsp:nvSpPr>
      <dsp:spPr>
        <a:xfrm>
          <a:off x="266783" y="1768344"/>
          <a:ext cx="321710" cy="2722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D9033-1CDB-475C-BE5E-107B0AE5DB79}">
      <dsp:nvSpPr>
        <dsp:cNvPr id="0" name=""/>
        <dsp:cNvSpPr/>
      </dsp:nvSpPr>
      <dsp:spPr>
        <a:xfrm>
          <a:off x="0" y="2094285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obchod a marketing</a:t>
          </a:r>
          <a:endParaRPr lang="cs-CZ" sz="1000" b="1" kern="1200" dirty="0"/>
        </a:p>
      </dsp:txBody>
      <dsp:txXfrm>
        <a:off x="823638" y="2094285"/>
        <a:ext cx="3136361" cy="316387"/>
      </dsp:txXfrm>
    </dsp:sp>
    <dsp:sp modelId="{C7697F51-F391-4B0B-8A64-F0CAEC729C6E}">
      <dsp:nvSpPr>
        <dsp:cNvPr id="0" name=""/>
        <dsp:cNvSpPr/>
      </dsp:nvSpPr>
      <dsp:spPr>
        <a:xfrm>
          <a:off x="291620" y="2114867"/>
          <a:ext cx="272036" cy="275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84A90-31EB-45E5-8583-F723A2CBE5CD}">
      <dsp:nvSpPr>
        <dsp:cNvPr id="0" name=""/>
        <dsp:cNvSpPr/>
      </dsp:nvSpPr>
      <dsp:spPr>
        <a:xfrm>
          <a:off x="0" y="2442311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justici</a:t>
          </a:r>
          <a:endParaRPr lang="cs-CZ" sz="1000" b="1" kern="1200" dirty="0"/>
        </a:p>
      </dsp:txBody>
      <dsp:txXfrm>
        <a:off x="823638" y="2442311"/>
        <a:ext cx="3136361" cy="316387"/>
      </dsp:txXfrm>
    </dsp:sp>
    <dsp:sp modelId="{8F67B820-4D2A-4D98-9746-23EF907F79C5}">
      <dsp:nvSpPr>
        <dsp:cNvPr id="0" name=""/>
        <dsp:cNvSpPr/>
      </dsp:nvSpPr>
      <dsp:spPr>
        <a:xfrm>
          <a:off x="265338" y="2458994"/>
          <a:ext cx="324601" cy="2830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A3257-8A6C-495B-85DD-EE6D88E6B770}">
      <dsp:nvSpPr>
        <dsp:cNvPr id="0" name=""/>
        <dsp:cNvSpPr/>
      </dsp:nvSpPr>
      <dsp:spPr>
        <a:xfrm>
          <a:off x="0" y="2790337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chemii		</a:t>
          </a:r>
          <a:endParaRPr lang="cs-CZ" sz="1000" b="1" kern="1200" dirty="0"/>
        </a:p>
      </dsp:txBody>
      <dsp:txXfrm>
        <a:off x="823638" y="2790337"/>
        <a:ext cx="3136361" cy="316387"/>
      </dsp:txXfrm>
    </dsp:sp>
    <dsp:sp modelId="{25FC9170-8426-4B6A-8385-546C2892F635}">
      <dsp:nvSpPr>
        <dsp:cNvPr id="0" name=""/>
        <dsp:cNvSpPr/>
      </dsp:nvSpPr>
      <dsp:spPr>
        <a:xfrm>
          <a:off x="275127" y="2816802"/>
          <a:ext cx="305022" cy="2634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52AA8-0E98-4835-9EAB-3D79E6086781}">
      <dsp:nvSpPr>
        <dsp:cNvPr id="0" name=""/>
        <dsp:cNvSpPr/>
      </dsp:nvSpPr>
      <dsp:spPr>
        <a:xfrm>
          <a:off x="0" y="3138363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dopravu, logistiku, poštovní a doručovací služby</a:t>
          </a:r>
          <a:endParaRPr lang="cs-CZ" sz="1000" b="1" kern="1200" dirty="0"/>
        </a:p>
      </dsp:txBody>
      <dsp:txXfrm>
        <a:off x="823638" y="3138363"/>
        <a:ext cx="3136361" cy="316387"/>
      </dsp:txXfrm>
    </dsp:sp>
    <dsp:sp modelId="{961F2163-0F8C-459E-B23B-26EF58C47205}">
      <dsp:nvSpPr>
        <dsp:cNvPr id="0" name=""/>
        <dsp:cNvSpPr/>
      </dsp:nvSpPr>
      <dsp:spPr>
        <a:xfrm>
          <a:off x="283752" y="3145045"/>
          <a:ext cx="287773" cy="3030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C7CC5-503A-480A-8FB6-648FAAEA920B}">
      <dsp:nvSpPr>
        <dsp:cNvPr id="0" name=""/>
        <dsp:cNvSpPr/>
      </dsp:nvSpPr>
      <dsp:spPr>
        <a:xfrm>
          <a:off x="0" y="3486389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dřevozpracující a papírenský průmysl</a:t>
          </a:r>
          <a:endParaRPr lang="cs-CZ" sz="1000" b="1" kern="1200" dirty="0"/>
        </a:p>
      </dsp:txBody>
      <dsp:txXfrm>
        <a:off x="823638" y="3486389"/>
        <a:ext cx="3136361" cy="316387"/>
      </dsp:txXfrm>
    </dsp:sp>
    <dsp:sp modelId="{BD22488D-F441-40D0-B794-12AD820463E0}">
      <dsp:nvSpPr>
        <dsp:cNvPr id="0" name=""/>
        <dsp:cNvSpPr/>
      </dsp:nvSpPr>
      <dsp:spPr>
        <a:xfrm>
          <a:off x="291620" y="3518219"/>
          <a:ext cx="272036" cy="2527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79A2D-E02C-4002-8692-D3A5C5DB78A1}">
      <dsp:nvSpPr>
        <dsp:cNvPr id="0" name=""/>
        <dsp:cNvSpPr/>
      </dsp:nvSpPr>
      <dsp:spPr>
        <a:xfrm>
          <a:off x="0" y="3834415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sklo, keramiku a zpracování minerálů</a:t>
          </a:r>
          <a:endParaRPr lang="cs-CZ" sz="1000" b="1" kern="1200" dirty="0"/>
        </a:p>
      </dsp:txBody>
      <dsp:txXfrm>
        <a:off x="823638" y="3834415"/>
        <a:ext cx="3136361" cy="316387"/>
      </dsp:txXfrm>
    </dsp:sp>
    <dsp:sp modelId="{892518D2-07A7-415F-9B24-AC6E40EA21CE}">
      <dsp:nvSpPr>
        <dsp:cNvPr id="0" name=""/>
        <dsp:cNvSpPr/>
      </dsp:nvSpPr>
      <dsp:spPr>
        <a:xfrm>
          <a:off x="275127" y="3848970"/>
          <a:ext cx="305022" cy="2872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77DAD-D133-4DC4-ABFE-A8A56BFA43C7}">
      <dsp:nvSpPr>
        <dsp:cNvPr id="0" name=""/>
        <dsp:cNvSpPr/>
      </dsp:nvSpPr>
      <dsp:spPr>
        <a:xfrm>
          <a:off x="0" y="4183021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ozbrojené složky</a:t>
          </a:r>
          <a:endParaRPr lang="cs-CZ" sz="1000" b="1" kern="1200" dirty="0"/>
        </a:p>
      </dsp:txBody>
      <dsp:txXfrm>
        <a:off x="823638" y="4183021"/>
        <a:ext cx="3136361" cy="316387"/>
      </dsp:txXfrm>
    </dsp:sp>
    <dsp:sp modelId="{D72549DA-3666-4DD2-861D-7CC2595F3077}">
      <dsp:nvSpPr>
        <dsp:cNvPr id="0" name=""/>
        <dsp:cNvSpPr/>
      </dsp:nvSpPr>
      <dsp:spPr>
        <a:xfrm>
          <a:off x="264862" y="4182441"/>
          <a:ext cx="325551" cy="3175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73CF5-3EFF-4BEE-9264-C7A842421F16}">
      <dsp:nvSpPr>
        <dsp:cNvPr id="0" name=""/>
        <dsp:cNvSpPr/>
      </dsp:nvSpPr>
      <dsp:spPr>
        <a:xfrm>
          <a:off x="0" y="4531628"/>
          <a:ext cx="3960000" cy="316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bankovnictví, pojišťovnictví a finanční služby</a:t>
          </a:r>
          <a:endParaRPr lang="cs-CZ" sz="1000" b="1" kern="1200" dirty="0"/>
        </a:p>
      </dsp:txBody>
      <dsp:txXfrm>
        <a:off x="823638" y="4531628"/>
        <a:ext cx="3136361" cy="316387"/>
      </dsp:txXfrm>
    </dsp:sp>
    <dsp:sp modelId="{631D51B8-0F06-412A-84A3-BB43680E4EB7}">
      <dsp:nvSpPr>
        <dsp:cNvPr id="0" name=""/>
        <dsp:cNvSpPr/>
      </dsp:nvSpPr>
      <dsp:spPr>
        <a:xfrm>
          <a:off x="267155" y="4537398"/>
          <a:ext cx="320965" cy="3048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CE98D-1089-49CD-B4AF-4C6B6CC88BC5}">
      <dsp:nvSpPr>
        <dsp:cNvPr id="0" name=""/>
        <dsp:cNvSpPr/>
      </dsp:nvSpPr>
      <dsp:spPr>
        <a:xfrm>
          <a:off x="0" y="0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zemědělství</a:t>
          </a:r>
          <a:endParaRPr lang="cs-CZ" sz="1000" b="1" kern="1200" dirty="0"/>
        </a:p>
      </dsp:txBody>
      <dsp:txXfrm>
        <a:off x="824379" y="0"/>
        <a:ext cx="3155273" cy="284490"/>
      </dsp:txXfrm>
    </dsp:sp>
    <dsp:sp modelId="{5ED79C5B-4DA5-4DD5-AE85-16D457A7C9B4}">
      <dsp:nvSpPr>
        <dsp:cNvPr id="0" name=""/>
        <dsp:cNvSpPr/>
      </dsp:nvSpPr>
      <dsp:spPr>
        <a:xfrm>
          <a:off x="278562" y="17752"/>
          <a:ext cx="295704" cy="2489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84A46-A067-4230-8A40-278AA071FC14}">
      <dsp:nvSpPr>
        <dsp:cNvPr id="0" name=""/>
        <dsp:cNvSpPr/>
      </dsp:nvSpPr>
      <dsp:spPr>
        <a:xfrm>
          <a:off x="0" y="312939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vyhrazená zařízení</a:t>
          </a:r>
          <a:endParaRPr lang="cs-CZ" sz="1000" b="1" kern="1200" dirty="0"/>
        </a:p>
      </dsp:txBody>
      <dsp:txXfrm>
        <a:off x="824379" y="312939"/>
        <a:ext cx="3155273" cy="284490"/>
      </dsp:txXfrm>
    </dsp:sp>
    <dsp:sp modelId="{6A0E1E12-6304-4264-AED7-390EE0A51428}">
      <dsp:nvSpPr>
        <dsp:cNvPr id="0" name=""/>
        <dsp:cNvSpPr/>
      </dsp:nvSpPr>
      <dsp:spPr>
        <a:xfrm>
          <a:off x="270603" y="340120"/>
          <a:ext cx="311622" cy="2301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BBDD8-7EFC-4C63-865F-E58DDA792838}">
      <dsp:nvSpPr>
        <dsp:cNvPr id="0" name=""/>
        <dsp:cNvSpPr/>
      </dsp:nvSpPr>
      <dsp:spPr>
        <a:xfrm>
          <a:off x="0" y="627773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textilní, oděvní a kožedělný průmysl</a:t>
          </a:r>
          <a:endParaRPr lang="cs-CZ" sz="1000" b="1" kern="1200" dirty="0"/>
        </a:p>
      </dsp:txBody>
      <dsp:txXfrm>
        <a:off x="824379" y="627773"/>
        <a:ext cx="3155273" cy="284490"/>
      </dsp:txXfrm>
    </dsp:sp>
    <dsp:sp modelId="{10DE9C31-9BF5-4F72-9315-B4B745A73B30}">
      <dsp:nvSpPr>
        <dsp:cNvPr id="0" name=""/>
        <dsp:cNvSpPr/>
      </dsp:nvSpPr>
      <dsp:spPr>
        <a:xfrm>
          <a:off x="282931" y="625879"/>
          <a:ext cx="286964" cy="2882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EB819-5141-4552-A7A5-C3C834C9B1DE}">
      <dsp:nvSpPr>
        <dsp:cNvPr id="0" name=""/>
        <dsp:cNvSpPr/>
      </dsp:nvSpPr>
      <dsp:spPr>
        <a:xfrm>
          <a:off x="0" y="951454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ostatní služby</a:t>
          </a:r>
          <a:endParaRPr lang="cs-CZ" sz="1000" b="1" kern="1200" dirty="0"/>
        </a:p>
      </dsp:txBody>
      <dsp:txXfrm>
        <a:off x="824379" y="951454"/>
        <a:ext cx="3155273" cy="284490"/>
      </dsp:txXfrm>
    </dsp:sp>
    <dsp:sp modelId="{D1566874-A804-4DAD-849C-3BE40EF423E3}">
      <dsp:nvSpPr>
        <dsp:cNvPr id="0" name=""/>
        <dsp:cNvSpPr/>
      </dsp:nvSpPr>
      <dsp:spPr>
        <a:xfrm>
          <a:off x="282681" y="942606"/>
          <a:ext cx="287466" cy="3021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F816F-040E-4DA3-B5EB-541CE2DA95FF}">
      <dsp:nvSpPr>
        <dsp:cNvPr id="0" name=""/>
        <dsp:cNvSpPr/>
      </dsp:nvSpPr>
      <dsp:spPr>
        <a:xfrm>
          <a:off x="0" y="1274341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lesní a vodní hospodářství a životní prostředí</a:t>
          </a:r>
          <a:endParaRPr lang="cs-CZ" sz="1000" b="1" kern="1200" dirty="0"/>
        </a:p>
      </dsp:txBody>
      <dsp:txXfrm>
        <a:off x="824379" y="1274341"/>
        <a:ext cx="3155273" cy="284490"/>
      </dsp:txXfrm>
    </dsp:sp>
    <dsp:sp modelId="{78AF9A27-808A-47FC-B0B4-EFACA6401C79}">
      <dsp:nvSpPr>
        <dsp:cNvPr id="0" name=""/>
        <dsp:cNvSpPr/>
      </dsp:nvSpPr>
      <dsp:spPr>
        <a:xfrm>
          <a:off x="273957" y="1273242"/>
          <a:ext cx="304913" cy="2866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AABB-4472-4628-9328-519187B65CF4}">
      <dsp:nvSpPr>
        <dsp:cNvPr id="0" name=""/>
        <dsp:cNvSpPr/>
      </dsp:nvSpPr>
      <dsp:spPr>
        <a:xfrm>
          <a:off x="0" y="1592947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polygrafii, média a informační služby</a:t>
          </a:r>
          <a:endParaRPr lang="cs-CZ" sz="1000" b="1" kern="1200" dirty="0"/>
        </a:p>
      </dsp:txBody>
      <dsp:txXfrm>
        <a:off x="824379" y="1592947"/>
        <a:ext cx="3155273" cy="284490"/>
      </dsp:txXfrm>
    </dsp:sp>
    <dsp:sp modelId="{3E72E652-0960-4935-87DD-1A88EB34089F}">
      <dsp:nvSpPr>
        <dsp:cNvPr id="0" name=""/>
        <dsp:cNvSpPr/>
      </dsp:nvSpPr>
      <dsp:spPr>
        <a:xfrm>
          <a:off x="265079" y="1588380"/>
          <a:ext cx="322670" cy="293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1279F-E3F1-4B63-8393-F4EA68C94C51}">
      <dsp:nvSpPr>
        <dsp:cNvPr id="0" name=""/>
        <dsp:cNvSpPr/>
      </dsp:nvSpPr>
      <dsp:spPr>
        <a:xfrm>
          <a:off x="0" y="1910454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kulturu</a:t>
          </a:r>
          <a:endParaRPr lang="cs-CZ" sz="1000" b="1" kern="1200" dirty="0"/>
        </a:p>
      </dsp:txBody>
      <dsp:txXfrm>
        <a:off x="824379" y="1910454"/>
        <a:ext cx="3155273" cy="284490"/>
      </dsp:txXfrm>
    </dsp:sp>
    <dsp:sp modelId="{99ADBF3F-9640-495D-A621-0E6EC37E3D29}">
      <dsp:nvSpPr>
        <dsp:cNvPr id="0" name=""/>
        <dsp:cNvSpPr/>
      </dsp:nvSpPr>
      <dsp:spPr>
        <a:xfrm>
          <a:off x="262365" y="1911972"/>
          <a:ext cx="328098" cy="2814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EE589-CCDF-44E0-B14E-A5C92A4B83A1}">
      <dsp:nvSpPr>
        <dsp:cNvPr id="0" name=""/>
        <dsp:cNvSpPr/>
      </dsp:nvSpPr>
      <dsp:spPr>
        <a:xfrm>
          <a:off x="0" y="2223393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těžbu a úpravu nerostných surovin</a:t>
          </a:r>
          <a:endParaRPr lang="cs-CZ" sz="1000" b="1" kern="1200" dirty="0"/>
        </a:p>
      </dsp:txBody>
      <dsp:txXfrm>
        <a:off x="824379" y="2223393"/>
        <a:ext cx="3155273" cy="284490"/>
      </dsp:txXfrm>
    </dsp:sp>
    <dsp:sp modelId="{EAA4392E-1CD6-454C-AC23-E58E7898B625}">
      <dsp:nvSpPr>
        <dsp:cNvPr id="0" name=""/>
        <dsp:cNvSpPr/>
      </dsp:nvSpPr>
      <dsp:spPr>
        <a:xfrm>
          <a:off x="282534" y="2232253"/>
          <a:ext cx="287760" cy="266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D9033-1CDB-475C-BE5E-107B0AE5DB79}">
      <dsp:nvSpPr>
        <dsp:cNvPr id="0" name=""/>
        <dsp:cNvSpPr/>
      </dsp:nvSpPr>
      <dsp:spPr>
        <a:xfrm>
          <a:off x="0" y="2536333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hutnictví, slévárenství a kovárenství</a:t>
          </a:r>
          <a:endParaRPr lang="cs-CZ" sz="1000" b="1" kern="1200" dirty="0"/>
        </a:p>
      </dsp:txBody>
      <dsp:txXfrm>
        <a:off x="824379" y="2536333"/>
        <a:ext cx="3155273" cy="284490"/>
      </dsp:txXfrm>
    </dsp:sp>
    <dsp:sp modelId="{C7697F51-F391-4B0B-8A64-F0CAEC729C6E}">
      <dsp:nvSpPr>
        <dsp:cNvPr id="0" name=""/>
        <dsp:cNvSpPr/>
      </dsp:nvSpPr>
      <dsp:spPr>
        <a:xfrm>
          <a:off x="273906" y="2549145"/>
          <a:ext cx="305016" cy="2588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52AA8-0E98-4835-9EAB-3D79E6086781}">
      <dsp:nvSpPr>
        <dsp:cNvPr id="0" name=""/>
        <dsp:cNvSpPr/>
      </dsp:nvSpPr>
      <dsp:spPr>
        <a:xfrm>
          <a:off x="0" y="2852743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bezpečnost a ochranu osob a majetku</a:t>
          </a:r>
          <a:endParaRPr lang="cs-CZ" sz="1000" b="1" kern="1200" dirty="0"/>
        </a:p>
      </dsp:txBody>
      <dsp:txXfrm>
        <a:off x="824379" y="2852743"/>
        <a:ext cx="3155273" cy="284490"/>
      </dsp:txXfrm>
    </dsp:sp>
    <dsp:sp modelId="{961F2163-0F8C-459E-B23B-26EF58C47205}">
      <dsp:nvSpPr>
        <dsp:cNvPr id="0" name=""/>
        <dsp:cNvSpPr/>
      </dsp:nvSpPr>
      <dsp:spPr>
        <a:xfrm>
          <a:off x="273906" y="2849273"/>
          <a:ext cx="305016" cy="2914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C7CC5-503A-480A-8FB6-648FAAEA920B}">
      <dsp:nvSpPr>
        <dsp:cNvPr id="0" name=""/>
        <dsp:cNvSpPr/>
      </dsp:nvSpPr>
      <dsp:spPr>
        <a:xfrm>
          <a:off x="0" y="3169153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osobní služby</a:t>
          </a:r>
          <a:endParaRPr lang="cs-CZ" sz="1000" b="1" kern="1200" dirty="0"/>
        </a:p>
      </dsp:txBody>
      <dsp:txXfrm>
        <a:off x="824379" y="3169153"/>
        <a:ext cx="3155273" cy="284490"/>
      </dsp:txXfrm>
    </dsp:sp>
    <dsp:sp modelId="{BD22488D-F441-40D0-B794-12AD820463E0}">
      <dsp:nvSpPr>
        <dsp:cNvPr id="0" name=""/>
        <dsp:cNvSpPr/>
      </dsp:nvSpPr>
      <dsp:spPr>
        <a:xfrm>
          <a:off x="265230" y="3169758"/>
          <a:ext cx="322367" cy="2832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79A2D-E02C-4002-8692-D3A5C5DB78A1}">
      <dsp:nvSpPr>
        <dsp:cNvPr id="0" name=""/>
        <dsp:cNvSpPr/>
      </dsp:nvSpPr>
      <dsp:spPr>
        <a:xfrm>
          <a:off x="0" y="3482093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management a administrativu</a:t>
          </a:r>
          <a:endParaRPr lang="cs-CZ" sz="1000" b="1" kern="1200" dirty="0"/>
        </a:p>
      </dsp:txBody>
      <dsp:txXfrm>
        <a:off x="824379" y="3482093"/>
        <a:ext cx="3155273" cy="284490"/>
      </dsp:txXfrm>
    </dsp:sp>
    <dsp:sp modelId="{892518D2-07A7-415F-9B24-AC6E40EA21CE}">
      <dsp:nvSpPr>
        <dsp:cNvPr id="0" name=""/>
        <dsp:cNvSpPr/>
      </dsp:nvSpPr>
      <dsp:spPr>
        <a:xfrm>
          <a:off x="254127" y="3482519"/>
          <a:ext cx="344574" cy="2836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FAEF5-C69E-4EDA-AEF6-034295312FDF}">
      <dsp:nvSpPr>
        <dsp:cNvPr id="0" name=""/>
        <dsp:cNvSpPr/>
      </dsp:nvSpPr>
      <dsp:spPr>
        <a:xfrm>
          <a:off x="0" y="3808555"/>
          <a:ext cx="3979653" cy="2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informační technologie a telekomunikace</a:t>
          </a:r>
          <a:endParaRPr lang="cs-CZ" sz="1000" b="1" kern="1200" dirty="0"/>
        </a:p>
      </dsp:txBody>
      <dsp:txXfrm>
        <a:off x="824379" y="3808555"/>
        <a:ext cx="3155273" cy="284490"/>
      </dsp:txXfrm>
    </dsp:sp>
    <dsp:sp modelId="{294F1B24-6DF4-4738-A832-B72CFC7603B4}">
      <dsp:nvSpPr>
        <dsp:cNvPr id="0" name=""/>
        <dsp:cNvSpPr/>
      </dsp:nvSpPr>
      <dsp:spPr>
        <a:xfrm>
          <a:off x="265230" y="3795033"/>
          <a:ext cx="322367" cy="311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B3618-58C7-41A9-8D60-3021CF6C787F}">
      <dsp:nvSpPr>
        <dsp:cNvPr id="0" name=""/>
        <dsp:cNvSpPr/>
      </dsp:nvSpPr>
      <dsp:spPr>
        <a:xfrm>
          <a:off x="0" y="4135017"/>
          <a:ext cx="3979653" cy="284490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řemesla a umělecká řemesla</a:t>
          </a:r>
          <a:endParaRPr lang="cs-CZ" sz="1000" b="1" kern="1200" dirty="0"/>
        </a:p>
      </dsp:txBody>
      <dsp:txXfrm>
        <a:off x="824379" y="4135017"/>
        <a:ext cx="3155273" cy="284490"/>
      </dsp:txXfrm>
    </dsp:sp>
    <dsp:sp modelId="{F1D7C993-1E68-4AD8-924F-AE8419FE5241}">
      <dsp:nvSpPr>
        <dsp:cNvPr id="0" name=""/>
        <dsp:cNvSpPr/>
      </dsp:nvSpPr>
      <dsp:spPr>
        <a:xfrm>
          <a:off x="273731" y="4139924"/>
          <a:ext cx="305366" cy="274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C7FA8-2806-4543-90D9-85DE4F7FBCD1}">
      <dsp:nvSpPr>
        <dsp:cNvPr id="0" name=""/>
        <dsp:cNvSpPr/>
      </dsp:nvSpPr>
      <dsp:spPr>
        <a:xfrm>
          <a:off x="0" y="4460749"/>
          <a:ext cx="3979653" cy="284490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Sektorová rada pro veřejné služby a správu</a:t>
          </a:r>
          <a:endParaRPr lang="cs-CZ" sz="1000" b="1" kern="1200" dirty="0"/>
        </a:p>
      </dsp:txBody>
      <dsp:txXfrm>
        <a:off x="824379" y="4460749"/>
        <a:ext cx="3155273" cy="284490"/>
      </dsp:txXfrm>
    </dsp:sp>
    <dsp:sp modelId="{7AB0758C-B030-4444-9AED-996FB385CEB9}">
      <dsp:nvSpPr>
        <dsp:cNvPr id="0" name=""/>
        <dsp:cNvSpPr/>
      </dsp:nvSpPr>
      <dsp:spPr>
        <a:xfrm>
          <a:off x="272286" y="4447957"/>
          <a:ext cx="308255" cy="3100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308" cy="339470"/>
          </a:xfrm>
          <a:prstGeom prst="rect">
            <a:avLst/>
          </a:prstGeom>
        </p:spPr>
        <p:txBody>
          <a:bodyPr vert="horz" lIns="90123" tIns="45062" rIns="90123" bIns="45062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4013" y="0"/>
            <a:ext cx="4300308" cy="339470"/>
          </a:xfrm>
          <a:prstGeom prst="rect">
            <a:avLst/>
          </a:prstGeom>
        </p:spPr>
        <p:txBody>
          <a:bodyPr vert="horz" lIns="90123" tIns="45062" rIns="90123" bIns="45062" rtlCol="0"/>
          <a:lstStyle>
            <a:lvl1pPr algn="r">
              <a:defRPr sz="1200"/>
            </a:lvl1pPr>
          </a:lstStyle>
          <a:p>
            <a:pPr>
              <a:defRPr/>
            </a:pPr>
            <a:fld id="{2A41E4CC-073E-4ADA-8203-356589A06A64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41247"/>
            <a:ext cx="4300308" cy="339469"/>
          </a:xfrm>
          <a:prstGeom prst="rect">
            <a:avLst/>
          </a:prstGeom>
        </p:spPr>
        <p:txBody>
          <a:bodyPr vert="horz" lIns="90123" tIns="45062" rIns="90123" bIns="450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4013" y="6441247"/>
            <a:ext cx="4300308" cy="339469"/>
          </a:xfrm>
          <a:prstGeom prst="rect">
            <a:avLst/>
          </a:prstGeom>
        </p:spPr>
        <p:txBody>
          <a:bodyPr vert="horz" lIns="90123" tIns="45062" rIns="90123" bIns="45062" rtlCol="0" anchor="b"/>
          <a:lstStyle>
            <a:lvl1pPr algn="r">
              <a:defRPr sz="1200"/>
            </a:lvl1pPr>
          </a:lstStyle>
          <a:p>
            <a:pPr>
              <a:defRPr/>
            </a:pPr>
            <a:fld id="{9853F2EC-2D13-45A3-B875-041977D39D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308" cy="339470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013" y="0"/>
            <a:ext cx="4300308" cy="339470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pPr>
              <a:defRPr/>
            </a:pPr>
            <a:fld id="{9310353D-C6C9-4470-8EBB-C632EDA4A773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200" y="3221166"/>
            <a:ext cx="7942238" cy="3051973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41247"/>
            <a:ext cx="4300308" cy="339469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013" y="6441247"/>
            <a:ext cx="4300308" cy="339469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pPr>
              <a:defRPr/>
            </a:pPr>
            <a:fld id="{654AE6FE-A158-4FB3-B56D-AB3A8F48AF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AE6FE-A158-4FB3-B56D-AB3A8F48AFC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AE6FE-A158-4FB3-B56D-AB3A8F48AFC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AE6FE-A158-4FB3-B56D-AB3A8F48AFC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4272F-7246-4A3D-A2FE-0A7EAFE2D67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4272F-7246-4A3D-A2FE-0A7EAFE2D67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554CF-9DD9-4D66-9144-269C518A76E9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44588-005F-43F1-9E73-8BC19BC643AD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8663" y="508000"/>
            <a:ext cx="3394075" cy="25447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AE6FE-A158-4FB3-B56D-AB3A8F48AFC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AE6FE-A158-4FB3-B56D-AB3A8F48AFC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7538A-1FAE-4EA7-84E5-54E78E2ED0D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7C836-8E9C-4922-A384-8AAAE2247A52}" type="slidenum">
              <a:rPr lang="cs-CZ">
                <a:latin typeface="Arial" pitchFamily="34" charset="0"/>
              </a:rPr>
              <a:pPr/>
              <a:t>8</a:t>
            </a:fld>
            <a:endParaRPr lang="cs-CZ">
              <a:latin typeface="Arial" pitchFamily="34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5622799" y="6441533"/>
            <a:ext cx="4301543" cy="3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ECFCBF-37D4-464F-AAF0-9C4439897C22}" type="slidenum">
              <a:rPr lang="cs-CZ" sz="1200"/>
              <a:pPr algn="r"/>
              <a:t>8</a:t>
            </a:fld>
            <a:endParaRPr lang="cs-CZ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08000"/>
            <a:ext cx="3394075" cy="2544763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mtClean="0">
                <a:latin typeface="Arial" pitchFamily="34" charset="0"/>
              </a:rPr>
              <a:t>Zde dáme rozdělení kompetencí MPSV x MŠMT (o to se postarám já)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D94C180-7FB5-4A7A-B479-DADB490AC37E}" type="slidenum">
              <a:rPr lang="cs-CZ" smtClean="0"/>
              <a:pPr defTabSz="912813"/>
              <a:t>9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487E1-A9E4-4D84-9FA1-93DE53FD6B14}" type="slidenum">
              <a:rPr lang="cs-CZ"/>
              <a:pPr/>
              <a:t>10</a:t>
            </a:fld>
            <a:endParaRPr lang="cs-CZ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pozadí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5" descr="logo_msmt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0"/>
            <a:ext cx="3105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6226-DE8B-4272-AC6D-B786CB25E6B6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2B85-11AA-4A57-A8AF-CAC8F1FDAC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4838-CDB3-401C-B5F3-558E9E2224E2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E5C7-F433-4DB5-B43D-D5E08633BA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DBA4-A8DB-4D99-9A29-C987CD2AAB46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97AF-9867-4461-BCF4-A88EB23B60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73F3-8A40-4F80-9986-76F8D0AFCA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2502024"/>
            <a:ext cx="4341168" cy="1791072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7349-38B4-4A48-B5D7-A6F77768921C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D963-CA7C-4CCA-9EAB-2D1D5FFB8C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04FC-63D1-48E0-B9AD-0716B2AFC9B2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EF1A-FDC3-449E-B377-E3823D111A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F57A-5B3F-4FD3-BB57-B335F0475A36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0914-850C-4119-9D3E-22ABD934F7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A5F3B-3910-4119-B26E-4ACC89F1ED10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F5EC6-89E7-4DF8-B3FF-B43FD431B9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6A99-F972-4620-8262-42796ED14DBB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53DF-C507-47B2-B177-E57C0EF6C4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84EB-126F-4FD5-98B4-7E881248D44D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6FA8-2070-451C-A05F-5CE2AFA577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30DC-442B-4C61-B427-43F13FEA1B35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BCB0-D314-4B21-82C1-1FAFD3E4B5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CCF2-74CB-46BD-BB7B-57CA8EDF5C38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BBDA-E7C2-4435-9D9B-EE87F19904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0063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428875"/>
            <a:ext cx="82296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A4F929-BF1A-451D-A443-3FEF4846FC49}" type="datetimeFigureOut">
              <a:rPr lang="cs-CZ"/>
              <a:pPr>
                <a:defRPr/>
              </a:pPr>
              <a:t>18.9.2012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15441-D008-4101-9367-2C0256A2B9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4" descr="pozadí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ázek 5" descr="logo_msmt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38850" y="0"/>
            <a:ext cx="3105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4" r:id="rId12"/>
    <p:sldLayoutId id="21474840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p.cz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sadilkova@msmt.c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/>
          </p:cNvSpPr>
          <p:nvPr/>
        </p:nvSpPr>
        <p:spPr bwMode="auto">
          <a:xfrm>
            <a:off x="827088" y="45815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ICOLLE 2012</a:t>
            </a:r>
          </a:p>
          <a:p>
            <a:pPr algn="ctr" eaLnBrk="0" hangingPunct="0">
              <a:defRPr/>
            </a:pPr>
            <a:r>
              <a:rPr lang="cs-CZ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Křtiny</a:t>
            </a:r>
            <a:r>
              <a:rPr lang="cs-CZ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18. 9. 2012</a:t>
            </a:r>
            <a:endParaRPr lang="da-DK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6567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lvl="0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Další vzdělávání</a:t>
            </a:r>
            <a:b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Národní soustava kvalifikací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67544" y="1124744"/>
            <a:ext cx="7924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62000"/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Národní </a:t>
            </a:r>
            <a:r>
              <a:rPr lang="cs-CZ" sz="2800" b="1" dirty="0">
                <a:solidFill>
                  <a:schemeClr val="tx2"/>
                </a:solidFill>
                <a:latin typeface="Arial" charset="0"/>
              </a:rPr>
              <a:t>soustava </a:t>
            </a: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kvalifikací - NSK</a:t>
            </a:r>
          </a:p>
          <a:p>
            <a:pPr>
              <a:spcBef>
                <a:spcPts val="600"/>
              </a:spcBef>
            </a:pPr>
            <a:endParaRPr lang="cs-CZ" sz="1600" dirty="0" smtClean="0"/>
          </a:p>
          <a:p>
            <a:pPr>
              <a:spcBef>
                <a:spcPts val="600"/>
              </a:spcBef>
            </a:pPr>
            <a:r>
              <a:rPr lang="cs-CZ" sz="1600" dirty="0" smtClean="0">
                <a:solidFill>
                  <a:schemeClr val="tx2"/>
                </a:solidFill>
              </a:rPr>
              <a:t>Veřejně přístupný registr celostátně uznávaných kvalifikací popsaných pomocí výsledků učení</a:t>
            </a:r>
          </a:p>
          <a:p>
            <a:pPr>
              <a:spcBef>
                <a:spcPts val="600"/>
              </a:spcBef>
            </a:pPr>
            <a:r>
              <a:rPr lang="cs-CZ" sz="1600" dirty="0" smtClean="0">
                <a:solidFill>
                  <a:schemeClr val="tx2"/>
                </a:solidFill>
                <a:latin typeface="Arial" charset="0"/>
              </a:rPr>
              <a:t>Zastřešující rámec pro různé formy celoživotního učení</a:t>
            </a:r>
            <a:endParaRPr lang="cs-CZ" sz="1600" dirty="0" smtClean="0">
              <a:solidFill>
                <a:schemeClr val="tx2"/>
              </a:solidFill>
            </a:endParaRPr>
          </a:p>
          <a:p>
            <a:pPr algn="l">
              <a:spcBef>
                <a:spcPts val="600"/>
              </a:spcBef>
            </a:pPr>
            <a:endParaRPr lang="cs-CZ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9552" y="2708920"/>
            <a:ext cx="7620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76176" rIns="18000" bIns="0">
            <a:spAutoFit/>
          </a:bodyPr>
          <a:lstStyle/>
          <a:p>
            <a:pPr algn="just" eaLnBrk="1" hangingPunct="1"/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Kvalifikační standard</a:t>
            </a:r>
            <a:endParaRPr lang="cs-CZ" sz="2200" b="1" dirty="0">
              <a:solidFill>
                <a:schemeClr val="tx2"/>
              </a:solidFill>
            </a:endParaRPr>
          </a:p>
          <a:p>
            <a:pPr algn="just"/>
            <a:r>
              <a:rPr lang="cs-CZ" sz="1800" i="1" dirty="0">
                <a:solidFill>
                  <a:schemeClr val="tx2"/>
                </a:solidFill>
                <a:latin typeface="Arial" charset="0"/>
              </a:rPr>
              <a:t>stanoví, co je třeba pro získání příslušné kvalifikace umět</a:t>
            </a:r>
          </a:p>
          <a:p>
            <a:pPr algn="just">
              <a:spcBef>
                <a:spcPct val="40000"/>
              </a:spcBef>
            </a:pPr>
            <a:r>
              <a:rPr lang="cs-CZ" sz="1800" b="1" dirty="0">
                <a:solidFill>
                  <a:schemeClr val="tx2"/>
                </a:solidFill>
                <a:latin typeface="Arial" charset="0"/>
              </a:rPr>
              <a:t>Soubor požadovaných kompetencí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11560" y="4005064"/>
            <a:ext cx="731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76176" rIns="18000" bIns="0">
            <a:spAutoFit/>
          </a:bodyPr>
          <a:lstStyle/>
          <a:p>
            <a:pPr algn="just"/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Hodnoticí standard</a:t>
            </a:r>
          </a:p>
          <a:p>
            <a:pPr algn="just"/>
            <a:r>
              <a:rPr lang="cs-CZ" sz="1800" i="1" dirty="0">
                <a:solidFill>
                  <a:schemeClr val="tx2"/>
                </a:solidFill>
                <a:latin typeface="Arial" charset="0"/>
              </a:rPr>
              <a:t>stanoví, jak se ověří požadavky kvalifikačního standardu</a:t>
            </a:r>
          </a:p>
          <a:p>
            <a:pPr algn="just">
              <a:spcBef>
                <a:spcPct val="40000"/>
              </a:spcBef>
            </a:pPr>
            <a:r>
              <a:rPr lang="cs-CZ" sz="1800" b="1" dirty="0">
                <a:solidFill>
                  <a:schemeClr val="tx2"/>
                </a:solidFill>
                <a:latin typeface="Arial" charset="0"/>
              </a:rPr>
              <a:t>Soubor kritérií a způsobů ověřování jednotlivých kompetencí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611560" y="5517232"/>
            <a:ext cx="82296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76176" rIns="18000" bIns="0">
            <a:spAutoFit/>
          </a:bodyPr>
          <a:lstStyle/>
          <a:p>
            <a:pPr algn="just"/>
            <a:r>
              <a:rPr lang="cs-CZ" sz="1800" b="1" i="1" dirty="0">
                <a:solidFill>
                  <a:schemeClr val="tx2"/>
                </a:solidFill>
                <a:latin typeface="Arial" charset="0"/>
              </a:rPr>
              <a:t>Podle hodnoticích standardů probíhají zkoušky zájemců o dílčí kvalifikace</a:t>
            </a:r>
          </a:p>
          <a:p>
            <a:pPr algn="just">
              <a:spcBef>
                <a:spcPct val="20000"/>
              </a:spcBef>
            </a:pPr>
            <a:r>
              <a:rPr lang="cs-CZ" sz="1800" b="1" i="1" dirty="0">
                <a:solidFill>
                  <a:schemeClr val="tx2"/>
                </a:solidFill>
                <a:latin typeface="Arial" charset="0"/>
              </a:rPr>
              <a:t>Realizují je tzv. autorizované osoby</a:t>
            </a:r>
          </a:p>
          <a:p>
            <a:pPr algn="just">
              <a:spcBef>
                <a:spcPct val="20000"/>
              </a:spcBef>
            </a:pPr>
            <a:r>
              <a:rPr lang="cs-CZ" sz="1800" b="1" i="1" dirty="0">
                <a:solidFill>
                  <a:schemeClr val="tx2"/>
                </a:solidFill>
                <a:latin typeface="Arial" charset="0"/>
              </a:rPr>
              <a:t>Vše definuje zákon č.179/2006 Sb.</a:t>
            </a:r>
          </a:p>
        </p:txBody>
      </p:sp>
      <p:pic>
        <p:nvPicPr>
          <p:cNvPr id="7" name="Picture 2" descr="Logo MŠM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76250"/>
            <a:ext cx="129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467544" y="1124744"/>
            <a:ext cx="8229600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Národní soustava kvalifikací</a:t>
            </a: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863179" y="1052736"/>
            <a:ext cx="7560518" cy="51856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defTabSz="449263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600" b="1" dirty="0" smtClean="0">
                <a:solidFill>
                  <a:schemeClr val="bg1"/>
                </a:solidFill>
                <a:ea typeface="SimSun" pitchFamily="2" charset="-122"/>
              </a:rPr>
              <a:t>NSK – most mezi světem práce vzdělávání</a:t>
            </a:r>
            <a:endParaRPr lang="cs-CZ" sz="2600" dirty="0">
              <a:solidFill>
                <a:schemeClr val="bg1"/>
              </a:solidFill>
              <a:latin typeface="Verdana" pitchFamily="34" charset="0"/>
              <a:ea typeface="SimSun" pitchFamily="2" charset="-122"/>
              <a:cs typeface="+mn-cs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07963" y="5445224"/>
            <a:ext cx="887095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0" hangingPunct="0">
              <a:spcBef>
                <a:spcPct val="50000"/>
              </a:spcBef>
              <a:buClr>
                <a:srgbClr val="FF9900"/>
              </a:buClr>
              <a:defRPr/>
            </a:pPr>
            <a:endParaRPr lang="cs-CZ" sz="2000" dirty="0" smtClean="0">
              <a:solidFill>
                <a:srgbClr val="000066"/>
              </a:solidFill>
              <a:latin typeface="Tahoma" pitchFamily="34" charset="0"/>
              <a:ea typeface="SimSun"/>
              <a:cs typeface="Tahoma" pitchFamily="34" charset="0"/>
            </a:endParaRPr>
          </a:p>
          <a:p>
            <a:pPr marL="342900" indent="-342900" algn="ctr" eaLnBrk="0" hangingPunct="0">
              <a:spcBef>
                <a:spcPct val="50000"/>
              </a:spcBef>
              <a:buClr>
                <a:srgbClr val="FF9900"/>
              </a:buClr>
              <a:defRPr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                        Kvalifikace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v NSK 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jsou zařazeny do (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EQF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) </a:t>
            </a:r>
            <a:r>
              <a:rPr lang="cs-CZ" sz="19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9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ctr" eaLnBrk="0" hangingPunct="0">
              <a:spcBef>
                <a:spcPts val="400"/>
              </a:spcBef>
              <a:buFont typeface="Arial Unicode MS" pitchFamily="34" charset="-128"/>
              <a:buNone/>
              <a:defRPr/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SimSun"/>
                <a:cs typeface="Tahoma" pitchFamily="34" charset="0"/>
              </a:rPr>
              <a:t> </a:t>
            </a:r>
          </a:p>
          <a:p>
            <a:pPr eaLnBrk="0" hangingPunct="0">
              <a:spcBef>
                <a:spcPts val="600"/>
              </a:spcBef>
              <a:defRPr/>
            </a:pPr>
            <a:endParaRPr lang="cs-CZ" dirty="0">
              <a:solidFill>
                <a:srgbClr val="005692"/>
              </a:solidFill>
              <a:latin typeface="Verdana" pitchFamily="34" charset="0"/>
              <a:cs typeface="+mn-cs"/>
            </a:endParaRPr>
          </a:p>
          <a:p>
            <a:pPr eaLnBrk="0" hangingPunct="0">
              <a:spcBef>
                <a:spcPts val="1800"/>
              </a:spcBef>
              <a:buFont typeface="Arial Unicode MS" pitchFamily="34" charset="-128"/>
              <a:buNone/>
              <a:defRPr/>
            </a:pPr>
            <a:endParaRPr lang="cs-CZ" sz="2200" dirty="0">
              <a:solidFill>
                <a:srgbClr val="000000"/>
              </a:solidFill>
              <a:latin typeface="Tahoma" pitchFamily="34" charset="0"/>
              <a:ea typeface="SimSun"/>
              <a:cs typeface="Tahoma" pitchFamily="34" charset="0"/>
            </a:endParaRPr>
          </a:p>
          <a:p>
            <a:pPr eaLnBrk="0" hangingPunct="0">
              <a:spcBef>
                <a:spcPts val="1800"/>
              </a:spcBef>
              <a:buFont typeface="Arial Unicode MS" pitchFamily="34" charset="-128"/>
              <a:buNone/>
              <a:defRPr/>
            </a:pPr>
            <a:endParaRPr lang="cs-CZ" sz="2200" dirty="0">
              <a:solidFill>
                <a:srgbClr val="000000"/>
              </a:solidFill>
              <a:latin typeface="Tahoma" pitchFamily="34" charset="0"/>
              <a:ea typeface="SimSun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  <a:buFont typeface="Arial Unicode MS" pitchFamily="34" charset="-128"/>
              <a:buNone/>
              <a:defRPr/>
            </a:pPr>
            <a:endParaRPr lang="cs-CZ" sz="2000" dirty="0">
              <a:solidFill>
                <a:srgbClr val="000000"/>
              </a:solidFill>
              <a:latin typeface="Tahoma" pitchFamily="34" charset="0"/>
              <a:ea typeface="SimSun"/>
              <a:cs typeface="Tahoma" pitchFamily="34" charset="0"/>
            </a:endParaRPr>
          </a:p>
          <a:p>
            <a:pPr eaLnBrk="0" hangingPunct="0">
              <a:spcBef>
                <a:spcPct val="10000"/>
              </a:spcBef>
              <a:buFont typeface="Arial Unicode MS" pitchFamily="34" charset="-128"/>
              <a:buNone/>
              <a:defRPr/>
            </a:pPr>
            <a:endParaRPr lang="cs-CZ" sz="1800" dirty="0">
              <a:solidFill>
                <a:srgbClr val="000000"/>
              </a:solidFill>
              <a:latin typeface="Tahoma" pitchFamily="34" charset="0"/>
              <a:ea typeface="SimSun"/>
              <a:cs typeface="Tahoma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5000"/>
              </a:spcBef>
              <a:buFont typeface="Arial Unicode MS" pitchFamily="34" charset="-128"/>
              <a:buNone/>
              <a:defRPr/>
            </a:pPr>
            <a:endParaRPr lang="cs-CZ" sz="1800" dirty="0">
              <a:solidFill>
                <a:srgbClr val="000000"/>
              </a:solidFill>
              <a:latin typeface="Tahoma" pitchFamily="34" charset="0"/>
              <a:ea typeface="SimSun"/>
              <a:cs typeface="Tahoma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40000"/>
              </a:spcBef>
              <a:buFont typeface="Arial Unicode MS" pitchFamily="34" charset="-128"/>
              <a:buNone/>
              <a:defRPr/>
            </a:pPr>
            <a:endParaRPr lang="cs-CZ" sz="1800" dirty="0">
              <a:solidFill>
                <a:srgbClr val="000000"/>
              </a:solidFill>
              <a:latin typeface="Tahoma" pitchFamily="34" charset="0"/>
              <a:ea typeface="SimSun"/>
              <a:cs typeface="Tahoma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80000"/>
              </a:spcBef>
              <a:buFont typeface="Arial Unicode MS" pitchFamily="34" charset="-128"/>
              <a:buNone/>
              <a:defRPr/>
            </a:pPr>
            <a:endParaRPr lang="cs-CZ" sz="1800" dirty="0">
              <a:solidFill>
                <a:srgbClr val="000000"/>
              </a:solidFill>
              <a:latin typeface="Tahoma" pitchFamily="34" charset="0"/>
              <a:ea typeface="SimSun"/>
              <a:cs typeface="Tahoma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Font typeface="Arial Unicode MS" pitchFamily="34" charset="-128"/>
              <a:buNone/>
              <a:defRPr/>
            </a:pPr>
            <a:endParaRPr lang="cs-CZ" sz="1800" dirty="0">
              <a:solidFill>
                <a:srgbClr val="000000"/>
              </a:solidFill>
              <a:latin typeface="Arial Unicode MS" pitchFamily="34" charset="-128"/>
              <a:ea typeface="SimSun"/>
              <a:cs typeface="Tahoma" pitchFamily="34" charset="0"/>
            </a:endParaRPr>
          </a:p>
        </p:txBody>
      </p:sp>
      <p:grpSp>
        <p:nvGrpSpPr>
          <p:cNvPr id="3" name="Skupina 38"/>
          <p:cNvGrpSpPr>
            <a:grpSpLocks/>
          </p:cNvGrpSpPr>
          <p:nvPr/>
        </p:nvGrpSpPr>
        <p:grpSpPr bwMode="auto">
          <a:xfrm>
            <a:off x="5556250" y="3040063"/>
            <a:ext cx="3384550" cy="2837209"/>
            <a:chOff x="5556250" y="3040063"/>
            <a:chExt cx="3384550" cy="2124075"/>
          </a:xfrm>
        </p:grpSpPr>
        <p:sp>
          <p:nvSpPr>
            <p:cNvPr id="12326" name="AutoShape 1026"/>
            <p:cNvSpPr>
              <a:spLocks noChangeArrowheads="1"/>
            </p:cNvSpPr>
            <p:nvPr/>
          </p:nvSpPr>
          <p:spPr bwMode="auto">
            <a:xfrm flipV="1">
              <a:off x="5556250" y="3040063"/>
              <a:ext cx="3384550" cy="21240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9 w 21600"/>
                <a:gd name="T13" fmla="*/ 2109 h 21600"/>
                <a:gd name="T14" fmla="*/ 19491 w 21600"/>
                <a:gd name="T15" fmla="*/ 194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18" y="21600"/>
                  </a:lnTo>
                  <a:lnTo>
                    <a:pt x="2098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CC">
                <a:alpha val="67058"/>
              </a:srgbClr>
            </a:solidFill>
            <a:ln w="28575">
              <a:solidFill>
                <a:srgbClr val="990000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 algn="ctr" eaLnBrk="0" hangingPunct="0"/>
              <a:r>
                <a:rPr lang="cs-CZ" b="1" dirty="0">
                  <a:solidFill>
                    <a:srgbClr val="006600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71" name="Rectangle 1037"/>
            <p:cNvSpPr>
              <a:spLocks noChangeArrowheads="1"/>
            </p:cNvSpPr>
            <p:nvPr/>
          </p:nvSpPr>
          <p:spPr bwMode="auto">
            <a:xfrm>
              <a:off x="7967663" y="3760788"/>
              <a:ext cx="865187" cy="684212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Zkoušky</a:t>
              </a:r>
            </a:p>
          </p:txBody>
        </p:sp>
      </p:grpSp>
      <p:grpSp>
        <p:nvGrpSpPr>
          <p:cNvPr id="4" name="Skupina 40"/>
          <p:cNvGrpSpPr>
            <a:grpSpLocks/>
          </p:cNvGrpSpPr>
          <p:nvPr/>
        </p:nvGrpSpPr>
        <p:grpSpPr bwMode="auto">
          <a:xfrm>
            <a:off x="5446713" y="3003550"/>
            <a:ext cx="2557462" cy="1147763"/>
            <a:chOff x="5446713" y="3003550"/>
            <a:chExt cx="2557462" cy="1147763"/>
          </a:xfrm>
        </p:grpSpPr>
        <p:sp>
          <p:nvSpPr>
            <p:cNvPr id="68" name="AutoShape 1034"/>
            <p:cNvSpPr>
              <a:spLocks noChangeArrowheads="1"/>
            </p:cNvSpPr>
            <p:nvPr/>
          </p:nvSpPr>
          <p:spPr bwMode="auto">
            <a:xfrm>
              <a:off x="5446713" y="3003550"/>
              <a:ext cx="2557462" cy="11477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91 w 21600"/>
                <a:gd name="T13" fmla="*/ 2291 h 21600"/>
                <a:gd name="T14" fmla="*/ 19309 w 21600"/>
                <a:gd name="T15" fmla="*/ 193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81" y="21600"/>
                  </a:lnTo>
                  <a:lnTo>
                    <a:pt x="206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3399">
                <a:lumMod val="20000"/>
                <a:lumOff val="80000"/>
              </a:srgbClr>
            </a:solidFill>
            <a:ln w="28575" algn="ctr">
              <a:solidFill>
                <a:srgbClr val="BBE0E3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100" kern="0" dirty="0">
                <a:solidFill>
                  <a:srgbClr val="006600"/>
                </a:solidFill>
                <a:latin typeface="Tahoma" pitchFamily="34" charset="0"/>
                <a:ea typeface="SimSun"/>
                <a:cs typeface="Tahoma" pitchFamily="34" charset="0"/>
              </a:endParaRPr>
            </a:p>
          </p:txBody>
        </p:sp>
        <p:sp>
          <p:nvSpPr>
            <p:cNvPr id="12324" name="Text Box 1036"/>
            <p:cNvSpPr txBox="1">
              <a:spLocks noChangeArrowheads="1"/>
            </p:cNvSpPr>
            <p:nvPr/>
          </p:nvSpPr>
          <p:spPr bwMode="auto">
            <a:xfrm>
              <a:off x="5614988" y="3017838"/>
              <a:ext cx="22256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cs-CZ" b="1" dirty="0">
                  <a:solidFill>
                    <a:schemeClr val="tx2"/>
                  </a:solidFill>
                  <a:latin typeface="Tahoma" pitchFamily="34" charset="0"/>
                  <a:cs typeface="Tahoma" pitchFamily="34" charset="0"/>
                </a:rPr>
                <a:t>DALŠÍ VZDĚLÁVÁNÍ</a:t>
              </a:r>
              <a:endParaRPr lang="cs-CZ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ectangle 1044"/>
            <p:cNvSpPr>
              <a:spLocks noChangeArrowheads="1"/>
            </p:cNvSpPr>
            <p:nvPr/>
          </p:nvSpPr>
          <p:spPr bwMode="auto">
            <a:xfrm>
              <a:off x="5699125" y="3687763"/>
              <a:ext cx="1728788" cy="433387"/>
            </a:xfrm>
            <a:prstGeom prst="rect">
              <a:avLst/>
            </a:prstGeom>
            <a:solidFill>
              <a:srgbClr val="333399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Kurzy, programy </a:t>
              </a:r>
            </a:p>
          </p:txBody>
        </p:sp>
      </p:grpSp>
      <p:grpSp>
        <p:nvGrpSpPr>
          <p:cNvPr id="5" name="Skupina 41"/>
          <p:cNvGrpSpPr>
            <a:grpSpLocks/>
          </p:cNvGrpSpPr>
          <p:nvPr/>
        </p:nvGrpSpPr>
        <p:grpSpPr bwMode="auto">
          <a:xfrm>
            <a:off x="5364088" y="1844825"/>
            <a:ext cx="2879725" cy="1231304"/>
            <a:chOff x="5303838" y="1325255"/>
            <a:chExt cx="2879725" cy="1606858"/>
          </a:xfrm>
        </p:grpSpPr>
        <p:sp>
          <p:nvSpPr>
            <p:cNvPr id="69" name="AutoShape 1027"/>
            <p:cNvSpPr>
              <a:spLocks noChangeArrowheads="1"/>
            </p:cNvSpPr>
            <p:nvPr/>
          </p:nvSpPr>
          <p:spPr bwMode="auto">
            <a:xfrm>
              <a:off x="5303838" y="1419225"/>
              <a:ext cx="2879725" cy="151288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14 w 21600"/>
                <a:gd name="T13" fmla="*/ 2314 h 21600"/>
                <a:gd name="T14" fmla="*/ 19286 w 21600"/>
                <a:gd name="T15" fmla="*/ 1928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27" y="21600"/>
                  </a:lnTo>
                  <a:lnTo>
                    <a:pt x="205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3399">
                <a:lumMod val="20000"/>
                <a:lumOff val="80000"/>
              </a:srgbClr>
            </a:solidFill>
            <a:ln w="28575" algn="ctr">
              <a:solidFill>
                <a:srgbClr val="BBE0E3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100" kern="0" dirty="0">
                <a:solidFill>
                  <a:srgbClr val="006600"/>
                </a:solidFill>
                <a:latin typeface="Tahoma" pitchFamily="34" charset="0"/>
                <a:ea typeface="SimSun"/>
                <a:cs typeface="Tahoma" pitchFamily="34" charset="0"/>
              </a:endParaRPr>
            </a:p>
          </p:txBody>
        </p:sp>
        <p:sp>
          <p:nvSpPr>
            <p:cNvPr id="72" name="Rectangle 1040"/>
            <p:cNvSpPr>
              <a:spLocks noChangeArrowheads="1"/>
            </p:cNvSpPr>
            <p:nvPr/>
          </p:nvSpPr>
          <p:spPr bwMode="auto">
            <a:xfrm>
              <a:off x="6959600" y="2139950"/>
              <a:ext cx="1044575" cy="755650"/>
            </a:xfrm>
            <a:prstGeom prst="rect">
              <a:avLst/>
            </a:prstGeom>
            <a:solidFill>
              <a:srgbClr val="333399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Školní</a:t>
              </a:r>
            </a:p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vzdělávací</a:t>
              </a:r>
            </a:p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programy</a:t>
              </a:r>
            </a:p>
          </p:txBody>
        </p:sp>
        <p:sp>
          <p:nvSpPr>
            <p:cNvPr id="74" name="Rectangle 1048"/>
            <p:cNvSpPr>
              <a:spLocks noChangeArrowheads="1"/>
            </p:cNvSpPr>
            <p:nvPr/>
          </p:nvSpPr>
          <p:spPr bwMode="auto">
            <a:xfrm>
              <a:off x="5483225" y="2105025"/>
              <a:ext cx="1114425" cy="755650"/>
            </a:xfrm>
            <a:prstGeom prst="rect">
              <a:avLst/>
            </a:prstGeom>
            <a:solidFill>
              <a:srgbClr val="333399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Rámcové</a:t>
              </a:r>
              <a:b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</a:b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 vzdělávací</a:t>
              </a:r>
            </a:p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 programy</a:t>
              </a:r>
            </a:p>
          </p:txBody>
        </p:sp>
        <p:sp>
          <p:nvSpPr>
            <p:cNvPr id="75" name="AutoShape 1051"/>
            <p:cNvSpPr>
              <a:spLocks noChangeArrowheads="1"/>
            </p:cNvSpPr>
            <p:nvPr/>
          </p:nvSpPr>
          <p:spPr bwMode="auto">
            <a:xfrm>
              <a:off x="6635750" y="2211388"/>
              <a:ext cx="288925" cy="5762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100" kern="0" dirty="0">
                <a:solidFill>
                  <a:srgbClr val="006600"/>
                </a:solidFill>
                <a:latin typeface="Tahoma" pitchFamily="34" charset="0"/>
                <a:ea typeface="SimSun"/>
                <a:cs typeface="Tahoma" pitchFamily="34" charset="0"/>
              </a:endParaRPr>
            </a:p>
          </p:txBody>
        </p:sp>
        <p:sp>
          <p:nvSpPr>
            <p:cNvPr id="81" name="Text Box 1035"/>
            <p:cNvSpPr txBox="1">
              <a:spLocks noChangeArrowheads="1"/>
            </p:cNvSpPr>
            <p:nvPr/>
          </p:nvSpPr>
          <p:spPr bwMode="auto">
            <a:xfrm>
              <a:off x="5519738" y="1325255"/>
              <a:ext cx="2225675" cy="843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cs-CZ" b="1" dirty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  <a:ea typeface="SimSun"/>
                  <a:cs typeface="Tahoma" pitchFamily="34" charset="0"/>
                </a:rPr>
                <a:t>POČÁTEČNÍ VZDĚLÁVÁNÍ</a:t>
              </a:r>
              <a:endParaRPr lang="cs-CZ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SimSun"/>
                <a:cs typeface="Tahoma" pitchFamily="34" charset="0"/>
              </a:endParaRPr>
            </a:p>
          </p:txBody>
        </p:sp>
      </p:grpSp>
      <p:grpSp>
        <p:nvGrpSpPr>
          <p:cNvPr id="6" name="Skupina 39"/>
          <p:cNvGrpSpPr>
            <a:grpSpLocks/>
          </p:cNvGrpSpPr>
          <p:nvPr/>
        </p:nvGrpSpPr>
        <p:grpSpPr bwMode="auto">
          <a:xfrm>
            <a:off x="142875" y="1844824"/>
            <a:ext cx="2771775" cy="4032448"/>
            <a:chOff x="142875" y="1419225"/>
            <a:chExt cx="2771775" cy="3744913"/>
          </a:xfrm>
        </p:grpSpPr>
        <p:sp>
          <p:nvSpPr>
            <p:cNvPr id="12311" name="AutoShape 1030"/>
            <p:cNvSpPr>
              <a:spLocks noChangeArrowheads="1"/>
            </p:cNvSpPr>
            <p:nvPr/>
          </p:nvSpPr>
          <p:spPr bwMode="auto">
            <a:xfrm>
              <a:off x="142875" y="1419225"/>
              <a:ext cx="2771775" cy="37449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15 w 21600"/>
                <a:gd name="T13" fmla="*/ 3319 h 21600"/>
                <a:gd name="T14" fmla="*/ 18285 w 21600"/>
                <a:gd name="T15" fmla="*/ 182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31" y="21600"/>
                  </a:lnTo>
                  <a:lnTo>
                    <a:pt x="18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FF9933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/>
            <a:lstStyle/>
            <a:p>
              <a:endParaRPr lang="cs-CZ" dirty="0"/>
            </a:p>
          </p:txBody>
        </p:sp>
        <p:sp>
          <p:nvSpPr>
            <p:cNvPr id="12312" name="Text Box 1032"/>
            <p:cNvSpPr txBox="1">
              <a:spLocks noChangeArrowheads="1"/>
            </p:cNvSpPr>
            <p:nvPr/>
          </p:nvSpPr>
          <p:spPr bwMode="auto">
            <a:xfrm>
              <a:off x="441325" y="1419225"/>
              <a:ext cx="22256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cs-CZ" b="1" dirty="0">
                  <a:solidFill>
                    <a:srgbClr val="DEA900"/>
                  </a:solidFill>
                  <a:latin typeface="Tahoma" pitchFamily="34" charset="0"/>
                  <a:cs typeface="Tahoma" pitchFamily="34" charset="0"/>
                </a:rPr>
                <a:t>Národní soustava povolání</a:t>
              </a:r>
              <a:endParaRPr lang="cs-CZ" dirty="0">
                <a:solidFill>
                  <a:srgbClr val="DEA9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" name="Rectangle 1039"/>
            <p:cNvSpPr>
              <a:spLocks noChangeArrowheads="1"/>
            </p:cNvSpPr>
            <p:nvPr/>
          </p:nvSpPr>
          <p:spPr bwMode="auto">
            <a:xfrm>
              <a:off x="352425" y="2185988"/>
              <a:ext cx="720725" cy="771525"/>
            </a:xfrm>
            <a:prstGeom prst="rect">
              <a:avLst/>
            </a:prstGeom>
            <a:solidFill>
              <a:srgbClr val="DCA33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Typové </a:t>
              </a:r>
              <a:b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</a:b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pozice</a:t>
              </a:r>
            </a:p>
          </p:txBody>
        </p:sp>
        <p:sp>
          <p:nvSpPr>
            <p:cNvPr id="83" name="Rectangle 1041"/>
            <p:cNvSpPr>
              <a:spLocks noChangeArrowheads="1"/>
            </p:cNvSpPr>
            <p:nvPr/>
          </p:nvSpPr>
          <p:spPr bwMode="auto">
            <a:xfrm>
              <a:off x="479425" y="2824163"/>
              <a:ext cx="755650" cy="863600"/>
            </a:xfrm>
            <a:prstGeom prst="rect">
              <a:avLst/>
            </a:prstGeom>
            <a:solidFill>
              <a:srgbClr val="DCA33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Typové </a:t>
              </a:r>
              <a:b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</a:b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pozice</a:t>
              </a:r>
            </a:p>
          </p:txBody>
        </p:sp>
        <p:sp>
          <p:nvSpPr>
            <p:cNvPr id="84" name="Rectangle 1042"/>
            <p:cNvSpPr>
              <a:spLocks noChangeArrowheads="1"/>
            </p:cNvSpPr>
            <p:nvPr/>
          </p:nvSpPr>
          <p:spPr bwMode="auto">
            <a:xfrm>
              <a:off x="658813" y="3506788"/>
              <a:ext cx="863600" cy="936625"/>
            </a:xfrm>
            <a:prstGeom prst="rect">
              <a:avLst/>
            </a:prstGeom>
            <a:solidFill>
              <a:srgbClr val="DCA33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Typové </a:t>
              </a:r>
              <a:b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</a:br>
              <a:r>
                <a:rPr lang="cs-CZ" sz="1400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pozice</a:t>
              </a:r>
            </a:p>
          </p:txBody>
        </p:sp>
        <p:sp>
          <p:nvSpPr>
            <p:cNvPr id="86" name="Rectangle 1045"/>
            <p:cNvSpPr>
              <a:spLocks noChangeArrowheads="1"/>
            </p:cNvSpPr>
            <p:nvPr/>
          </p:nvSpPr>
          <p:spPr bwMode="auto">
            <a:xfrm>
              <a:off x="1631950" y="2174875"/>
              <a:ext cx="1042988" cy="809625"/>
            </a:xfrm>
            <a:prstGeom prst="rect">
              <a:avLst/>
            </a:prstGeom>
            <a:solidFill>
              <a:srgbClr val="DCA33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Povolání</a:t>
              </a:r>
            </a:p>
          </p:txBody>
        </p:sp>
        <p:sp>
          <p:nvSpPr>
            <p:cNvPr id="87" name="AutoShape 1046"/>
            <p:cNvSpPr>
              <a:spLocks noChangeArrowheads="1"/>
            </p:cNvSpPr>
            <p:nvPr/>
          </p:nvSpPr>
          <p:spPr bwMode="auto">
            <a:xfrm>
              <a:off x="1163638" y="2211388"/>
              <a:ext cx="360362" cy="5762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8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100" kern="0" dirty="0">
                <a:solidFill>
                  <a:srgbClr val="006600"/>
                </a:solidFill>
                <a:latin typeface="Tahoma" pitchFamily="34" charset="0"/>
                <a:ea typeface="SimSun"/>
                <a:cs typeface="Tahoma" pitchFamily="34" charset="0"/>
              </a:endParaRPr>
            </a:p>
          </p:txBody>
        </p:sp>
      </p:grpSp>
      <p:grpSp>
        <p:nvGrpSpPr>
          <p:cNvPr id="7" name="Skupina 35"/>
          <p:cNvGrpSpPr>
            <a:grpSpLocks/>
          </p:cNvGrpSpPr>
          <p:nvPr/>
        </p:nvGrpSpPr>
        <p:grpSpPr bwMode="auto">
          <a:xfrm>
            <a:off x="2698750" y="1844824"/>
            <a:ext cx="2771775" cy="4032448"/>
            <a:chOff x="2698750" y="1355752"/>
            <a:chExt cx="2771775" cy="3808386"/>
          </a:xfrm>
        </p:grpSpPr>
        <p:sp>
          <p:nvSpPr>
            <p:cNvPr id="12304" name="AutoShape 1029"/>
            <p:cNvSpPr>
              <a:spLocks noChangeArrowheads="1"/>
            </p:cNvSpPr>
            <p:nvPr/>
          </p:nvSpPr>
          <p:spPr bwMode="auto">
            <a:xfrm flipV="1">
              <a:off x="2698750" y="1419225"/>
              <a:ext cx="2771775" cy="37449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15 w 21600"/>
                <a:gd name="T13" fmla="*/ 3319 h 21600"/>
                <a:gd name="T14" fmla="*/ 18285 w 21600"/>
                <a:gd name="T15" fmla="*/ 182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31" y="21600"/>
                  </a:lnTo>
                  <a:lnTo>
                    <a:pt x="18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CC"/>
            </a:solidFill>
            <a:ln w="28575">
              <a:solidFill>
                <a:srgbClr val="79A9D9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 dirty="0"/>
            </a:p>
          </p:txBody>
        </p:sp>
        <p:sp>
          <p:nvSpPr>
            <p:cNvPr id="12305" name="Text Box 1033"/>
            <p:cNvSpPr txBox="1">
              <a:spLocks noChangeArrowheads="1"/>
            </p:cNvSpPr>
            <p:nvPr/>
          </p:nvSpPr>
          <p:spPr bwMode="auto">
            <a:xfrm>
              <a:off x="2962275" y="1355752"/>
              <a:ext cx="2225675" cy="37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cs-CZ" sz="2000" b="1" dirty="0">
                  <a:solidFill>
                    <a:srgbClr val="015020"/>
                  </a:solidFill>
                  <a:latin typeface="Tahoma" pitchFamily="34" charset="0"/>
                  <a:cs typeface="Tahoma" pitchFamily="34" charset="0"/>
                </a:rPr>
                <a:t>NSK</a:t>
              </a:r>
              <a:endParaRPr lang="cs-CZ" sz="2000" dirty="0">
                <a:solidFill>
                  <a:srgbClr val="01502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ectangle 1049"/>
            <p:cNvSpPr>
              <a:spLocks noChangeArrowheads="1"/>
            </p:cNvSpPr>
            <p:nvPr/>
          </p:nvSpPr>
          <p:spPr bwMode="auto">
            <a:xfrm>
              <a:off x="3184525" y="1992313"/>
              <a:ext cx="1836738" cy="100965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ÚPLNÉ </a:t>
              </a:r>
              <a:br>
                <a:rPr lang="cs-CZ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</a:br>
              <a:r>
                <a:rPr lang="cs-CZ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rPr>
                <a:t>KVALIFIKACE</a:t>
              </a:r>
            </a:p>
          </p:txBody>
        </p:sp>
        <p:grpSp>
          <p:nvGrpSpPr>
            <p:cNvPr id="8" name="Skupina 36"/>
            <p:cNvGrpSpPr>
              <a:grpSpLocks/>
            </p:cNvGrpSpPr>
            <p:nvPr/>
          </p:nvGrpSpPr>
          <p:grpSpPr bwMode="auto">
            <a:xfrm>
              <a:off x="3071510" y="3616325"/>
              <a:ext cx="2105025" cy="1314450"/>
              <a:chOff x="6573121" y="4149080"/>
              <a:chExt cx="2105025" cy="1314450"/>
            </a:xfrm>
          </p:grpSpPr>
          <p:sp>
            <p:nvSpPr>
              <p:cNvPr id="94" name="Rectangle 1038"/>
              <p:cNvSpPr>
                <a:spLocks noChangeArrowheads="1"/>
              </p:cNvSpPr>
              <p:nvPr/>
            </p:nvSpPr>
            <p:spPr bwMode="auto">
              <a:xfrm>
                <a:off x="6878224" y="4453880"/>
                <a:ext cx="1800225" cy="100965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fontAlgn="auto" hangingPunct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cs-CZ" sz="1200" b="1" kern="0" dirty="0">
                    <a:solidFill>
                      <a:srgbClr val="FFFFFF"/>
                    </a:solidFill>
                    <a:latin typeface="Tahoma" pitchFamily="34" charset="0"/>
                    <a:ea typeface="SimSun"/>
                    <a:cs typeface="Tahoma" pitchFamily="34" charset="0"/>
                  </a:rPr>
                  <a:t>DÍLČÍ </a:t>
                </a:r>
              </a:p>
              <a:p>
                <a:pPr algn="ctr" defTabSz="914400" eaLnBrk="0" fontAlgn="auto" hangingPunct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cs-CZ" sz="1200" b="1" kern="0" dirty="0">
                    <a:solidFill>
                      <a:srgbClr val="FFFFFF"/>
                    </a:solidFill>
                    <a:latin typeface="Tahoma" pitchFamily="34" charset="0"/>
                    <a:ea typeface="SimSun"/>
                    <a:cs typeface="Tahoma" pitchFamily="34" charset="0"/>
                  </a:rPr>
                  <a:t>KVALIFIKACE</a:t>
                </a:r>
              </a:p>
            </p:txBody>
          </p:sp>
          <p:sp>
            <p:nvSpPr>
              <p:cNvPr id="95" name="Rectangle 1055"/>
              <p:cNvSpPr>
                <a:spLocks noChangeArrowheads="1"/>
              </p:cNvSpPr>
              <p:nvPr/>
            </p:nvSpPr>
            <p:spPr bwMode="auto">
              <a:xfrm>
                <a:off x="6725824" y="4301480"/>
                <a:ext cx="1800225" cy="100965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fontAlgn="auto" hangingPunct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cs-CZ" b="1" kern="0" dirty="0">
                    <a:solidFill>
                      <a:srgbClr val="FFFFFF"/>
                    </a:solidFill>
                    <a:latin typeface="Tahoma" pitchFamily="34" charset="0"/>
                    <a:ea typeface="SimSun"/>
                    <a:cs typeface="Tahoma" pitchFamily="34" charset="0"/>
                  </a:rPr>
                  <a:t>DÍLČÍ </a:t>
                </a:r>
              </a:p>
              <a:p>
                <a:pPr algn="ctr" defTabSz="914400" eaLnBrk="0" fontAlgn="auto" hangingPunct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cs-CZ" b="1" kern="0" dirty="0">
                    <a:solidFill>
                      <a:srgbClr val="FFFFFF"/>
                    </a:solidFill>
                    <a:latin typeface="Tahoma" pitchFamily="34" charset="0"/>
                    <a:ea typeface="SimSun"/>
                    <a:cs typeface="Tahoma" pitchFamily="34" charset="0"/>
                  </a:rPr>
                  <a:t>KVALIFIKACE</a:t>
                </a:r>
              </a:p>
            </p:txBody>
          </p:sp>
          <p:sp>
            <p:nvSpPr>
              <p:cNvPr id="96" name="Rectangle 1057"/>
              <p:cNvSpPr>
                <a:spLocks noChangeArrowheads="1"/>
              </p:cNvSpPr>
              <p:nvPr/>
            </p:nvSpPr>
            <p:spPr bwMode="auto">
              <a:xfrm>
                <a:off x="6573424" y="4149080"/>
                <a:ext cx="1800225" cy="100965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fontAlgn="auto" hangingPunct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cs-CZ" b="1" kern="0" dirty="0">
                    <a:solidFill>
                      <a:srgbClr val="FFFFFF"/>
                    </a:solidFill>
                    <a:latin typeface="Tahoma" pitchFamily="34" charset="0"/>
                    <a:ea typeface="SimSun"/>
                    <a:cs typeface="Tahoma" pitchFamily="34" charset="0"/>
                  </a:rPr>
                  <a:t>PROFESNÍ</a:t>
                </a:r>
              </a:p>
              <a:p>
                <a:pPr algn="ctr" defTabSz="914400" eaLnBrk="0" fontAlgn="auto" hangingPunct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cs-CZ" b="1" kern="0" dirty="0" smtClean="0">
                    <a:solidFill>
                      <a:srgbClr val="FFFFFF"/>
                    </a:solidFill>
                    <a:latin typeface="Tahoma" pitchFamily="34" charset="0"/>
                    <a:ea typeface="SimSun"/>
                    <a:cs typeface="Tahoma" pitchFamily="34" charset="0"/>
                  </a:rPr>
                  <a:t>KVALIFIKACE</a:t>
                </a:r>
                <a:endParaRPr lang="cs-CZ" b="1" kern="0" dirty="0">
                  <a:solidFill>
                    <a:srgbClr val="FFFFFF"/>
                  </a:solidFill>
                  <a:latin typeface="Tahoma" pitchFamily="34" charset="0"/>
                  <a:ea typeface="SimSun"/>
                  <a:cs typeface="Tahoma" pitchFamily="34" charset="0"/>
                </a:endParaRPr>
              </a:p>
            </p:txBody>
          </p:sp>
        </p:grpSp>
      </p:grpSp>
      <p:sp>
        <p:nvSpPr>
          <p:cNvPr id="85" name="AutoShape 1043"/>
          <p:cNvSpPr>
            <a:spLocks noChangeArrowheads="1"/>
          </p:cNvSpPr>
          <p:nvPr/>
        </p:nvSpPr>
        <p:spPr bwMode="auto">
          <a:xfrm>
            <a:off x="1595438" y="3616325"/>
            <a:ext cx="15113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20068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528" y="0"/>
                </a:moveTo>
                <a:lnTo>
                  <a:pt x="18528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8528" y="16185"/>
                </a:lnTo>
                <a:lnTo>
                  <a:pt x="1852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100" kern="0" dirty="0">
              <a:solidFill>
                <a:srgbClr val="006600"/>
              </a:solidFill>
              <a:latin typeface="Tahoma" pitchFamily="34" charset="0"/>
              <a:ea typeface="SimSun"/>
              <a:cs typeface="Tahoma" pitchFamily="34" charset="0"/>
            </a:endParaRPr>
          </a:p>
        </p:txBody>
      </p:sp>
      <p:sp>
        <p:nvSpPr>
          <p:cNvPr id="88" name="AutoShape 1047"/>
          <p:cNvSpPr>
            <a:spLocks noChangeArrowheads="1"/>
          </p:cNvSpPr>
          <p:nvPr/>
        </p:nvSpPr>
        <p:spPr bwMode="auto">
          <a:xfrm>
            <a:off x="2782888" y="2211388"/>
            <a:ext cx="36036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100" kern="0" dirty="0">
              <a:solidFill>
                <a:srgbClr val="006600"/>
              </a:solidFill>
              <a:latin typeface="Tahoma" pitchFamily="34" charset="0"/>
              <a:ea typeface="SimSun"/>
              <a:cs typeface="Tahoma" pitchFamily="34" charset="0"/>
            </a:endParaRPr>
          </a:p>
        </p:txBody>
      </p:sp>
      <p:sp>
        <p:nvSpPr>
          <p:cNvPr id="89" name="AutoShape 1050"/>
          <p:cNvSpPr>
            <a:spLocks noChangeArrowheads="1"/>
          </p:cNvSpPr>
          <p:nvPr/>
        </p:nvSpPr>
        <p:spPr bwMode="auto">
          <a:xfrm>
            <a:off x="5051425" y="2174875"/>
            <a:ext cx="396875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100" kern="0" dirty="0">
              <a:solidFill>
                <a:srgbClr val="006600"/>
              </a:solidFill>
              <a:latin typeface="Tahoma" pitchFamily="34" charset="0"/>
              <a:ea typeface="SimSun"/>
              <a:cs typeface="Tahoma" pitchFamily="34" charset="0"/>
            </a:endParaRPr>
          </a:p>
        </p:txBody>
      </p:sp>
      <p:sp>
        <p:nvSpPr>
          <p:cNvPr id="90" name="AutoShape 1052"/>
          <p:cNvSpPr>
            <a:spLocks noChangeArrowheads="1"/>
          </p:cNvSpPr>
          <p:nvPr/>
        </p:nvSpPr>
        <p:spPr bwMode="auto">
          <a:xfrm>
            <a:off x="5159375" y="3579813"/>
            <a:ext cx="360363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100" kern="0" dirty="0">
              <a:solidFill>
                <a:srgbClr val="006600"/>
              </a:solidFill>
              <a:latin typeface="Tahoma" pitchFamily="34" charset="0"/>
              <a:ea typeface="SimSun"/>
              <a:cs typeface="Tahoma" pitchFamily="34" charset="0"/>
            </a:endParaRPr>
          </a:p>
        </p:txBody>
      </p:sp>
      <p:sp>
        <p:nvSpPr>
          <p:cNvPr id="91" name="AutoShape 1053"/>
          <p:cNvSpPr>
            <a:spLocks noChangeArrowheads="1"/>
          </p:cNvSpPr>
          <p:nvPr/>
        </p:nvSpPr>
        <p:spPr bwMode="auto">
          <a:xfrm>
            <a:off x="5124450" y="4011613"/>
            <a:ext cx="2771775" cy="612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2072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838" y="0"/>
                </a:moveTo>
                <a:lnTo>
                  <a:pt x="19838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9838" y="16185"/>
                </a:lnTo>
                <a:lnTo>
                  <a:pt x="198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600" b="1" kern="0" dirty="0">
                <a:solidFill>
                  <a:srgbClr val="808080"/>
                </a:solidFill>
                <a:latin typeface="Tahoma" pitchFamily="34" charset="0"/>
                <a:ea typeface="SimSun"/>
                <a:cs typeface="Tahoma" pitchFamily="34" charset="0"/>
              </a:rPr>
              <a:t>Praxe,…</a:t>
            </a:r>
          </a:p>
        </p:txBody>
      </p:sp>
      <p:sp>
        <p:nvSpPr>
          <p:cNvPr id="76" name="AutoShape 1054"/>
          <p:cNvSpPr>
            <a:spLocks noChangeArrowheads="1"/>
          </p:cNvSpPr>
          <p:nvPr/>
        </p:nvSpPr>
        <p:spPr bwMode="auto">
          <a:xfrm>
            <a:off x="7535863" y="3579813"/>
            <a:ext cx="36036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1100" kern="0" dirty="0">
              <a:solidFill>
                <a:srgbClr val="006600"/>
              </a:solidFill>
              <a:latin typeface="Tahoma" pitchFamily="34" charset="0"/>
              <a:ea typeface="SimSun"/>
              <a:cs typeface="Tahoma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8607425" y="6259513"/>
            <a:ext cx="428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defTabSz="914400" eaLnBrk="1" hangingPunct="1">
              <a:buClrTx/>
            </a:pPr>
            <a:fld id="{2EA0C496-AC20-40E2-95A9-322E7634DC74}" type="slidenum">
              <a:rPr lang="cs-CZ">
                <a:solidFill>
                  <a:srgbClr val="005692"/>
                </a:solidFill>
                <a:latin typeface="Verdana" pitchFamily="34" charset="0"/>
              </a:rPr>
              <a:pPr algn="ctr" defTabSz="914400" eaLnBrk="1" hangingPunct="1">
                <a:buClrTx/>
              </a:pPr>
              <a:t>11</a:t>
            </a:fld>
            <a:endParaRPr lang="cs-CZ" dirty="0">
              <a:solidFill>
                <a:srgbClr val="005692"/>
              </a:solidFill>
              <a:latin typeface="Verdana" pitchFamily="34" charset="0"/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5457825" y="3533774"/>
            <a:ext cx="2381250" cy="790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400" b="1" dirty="0" smtClean="0">
                <a:solidFill>
                  <a:srgbClr val="008BD0"/>
                </a:solidFill>
                <a:cs typeface="Arial" charset="0"/>
              </a:rPr>
              <a:t>Sektorová</a:t>
            </a:r>
            <a:r>
              <a:rPr lang="cs-CZ" sz="2400" b="1" dirty="0" smtClean="0">
                <a:solidFill>
                  <a:srgbClr val="008BD0"/>
                </a:solidFill>
              </a:rPr>
              <a:t> rada: </a:t>
            </a:r>
            <a:r>
              <a:rPr lang="cs-CZ" sz="2400" dirty="0" smtClean="0">
                <a:solidFill>
                  <a:srgbClr val="008BD0"/>
                </a:solidFill>
              </a:rPr>
              <a:t>sdružení významných </a:t>
            </a:r>
            <a:r>
              <a:rPr lang="cs-CZ" sz="2400" b="1" dirty="0" smtClean="0">
                <a:solidFill>
                  <a:srgbClr val="008BD0"/>
                </a:solidFill>
              </a:rPr>
              <a:t>reprezentantů zaměstnavatelů</a:t>
            </a:r>
            <a:r>
              <a:rPr lang="cs-CZ" sz="2400" dirty="0" smtClean="0">
                <a:solidFill>
                  <a:srgbClr val="008BD0"/>
                </a:solidFill>
              </a:rPr>
              <a:t>, profesních organizací a dalších </a:t>
            </a:r>
            <a:r>
              <a:rPr lang="cs-CZ" sz="2400" b="1" dirty="0" smtClean="0">
                <a:solidFill>
                  <a:srgbClr val="008BD0"/>
                </a:solidFill>
              </a:rPr>
              <a:t>odborníků na lidské zdroje </a:t>
            </a:r>
            <a:r>
              <a:rPr lang="cs-CZ" sz="2400" dirty="0" smtClean="0">
                <a:solidFill>
                  <a:srgbClr val="008BD0"/>
                </a:solidFill>
              </a:rPr>
              <a:t>v daném sektoru.</a:t>
            </a:r>
          </a:p>
          <a:p>
            <a:pPr>
              <a:buFontTx/>
              <a:buNone/>
            </a:pPr>
            <a:r>
              <a:rPr lang="cs-CZ" sz="2400" b="1" dirty="0" smtClean="0">
                <a:solidFill>
                  <a:srgbClr val="008BD0"/>
                </a:solidFill>
              </a:rPr>
              <a:t>Hlavní role:</a:t>
            </a:r>
          </a:p>
          <a:p>
            <a:pPr algn="just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70C0"/>
                </a:solidFill>
                <a:cs typeface="Arial" charset="0"/>
              </a:rPr>
              <a:t>monitorování trhu práce a identifikování jeho vývojových trendů a změn</a:t>
            </a:r>
          </a:p>
          <a:p>
            <a:pPr algn="just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70C0"/>
                </a:solidFill>
                <a:cs typeface="Arial" charset="0"/>
              </a:rPr>
              <a:t>deklarování potřeb sektoru zejména ve sféře rozvoje lidských zdrojů, aktivní podpora vzdělávání a rozvoje odborných dovedností v sektoru</a:t>
            </a:r>
          </a:p>
          <a:p>
            <a:pPr algn="just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70C0"/>
                </a:solidFill>
                <a:cs typeface="Arial" charset="0"/>
              </a:rPr>
              <a:t>komunikace se státními a vzdělávacími institucemi v zájmu prosazování potřeb sektoru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Char char="q"/>
            </a:pPr>
            <a:endParaRPr lang="cs-CZ" sz="2400" b="1" dirty="0" smtClean="0">
              <a:solidFill>
                <a:srgbClr val="0070C0"/>
              </a:solidFill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 bwMode="auto">
          <a:xfrm>
            <a:off x="500063" y="1143000"/>
            <a:ext cx="8229600" cy="6298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Sektorové rady</a:t>
            </a:r>
            <a:b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 txBox="1">
            <a:spLocks/>
          </p:cNvSpPr>
          <p:nvPr/>
        </p:nvSpPr>
        <p:spPr bwMode="auto">
          <a:xfrm>
            <a:off x="762000" y="100208"/>
            <a:ext cx="6734175" cy="8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Síť sektorových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rad</a:t>
            </a:r>
          </a:p>
          <a:p>
            <a:pPr algn="ctr" eaLnBrk="1" hangingPunct="1"/>
            <a:endParaRPr lang="cs-CZ" sz="28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cs-CZ" sz="1600" dirty="0" smtClean="0"/>
              <a:t>29</a:t>
            </a:r>
          </a:p>
          <a:p>
            <a:pPr algn="ctr" eaLnBrk="1" hangingPunct="1"/>
            <a:endParaRPr lang="cs-CZ" sz="1600" b="1" dirty="0">
              <a:solidFill>
                <a:srgbClr val="E05206"/>
              </a:solidFill>
              <a:latin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05759027"/>
              </p:ext>
            </p:extLst>
          </p:nvPr>
        </p:nvGraphicFramePr>
        <p:xfrm>
          <a:off x="560087" y="1187096"/>
          <a:ext cx="3960000" cy="48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05725939"/>
              </p:ext>
            </p:extLst>
          </p:nvPr>
        </p:nvGraphicFramePr>
        <p:xfrm>
          <a:off x="4573391" y="1236523"/>
          <a:ext cx="3979653" cy="476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Zástupný symbol pro číslo snímku 5"/>
          <p:cNvSpPr txBox="1">
            <a:spLocks/>
          </p:cNvSpPr>
          <p:nvPr/>
        </p:nvSpPr>
        <p:spPr bwMode="auto">
          <a:xfrm>
            <a:off x="8542751" y="6259513"/>
            <a:ext cx="601249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fld id="{D46A6D03-1134-4624-999C-522B99A9C959}" type="slidenum">
              <a:rPr lang="cs-CZ" smtClean="0">
                <a:solidFill>
                  <a:srgbClr val="005692"/>
                </a:solidFill>
                <a:latin typeface="Verdana" pitchFamily="34" charset="0"/>
              </a:rPr>
              <a:pPr algn="ctr" eaLnBrk="1" hangingPunct="1"/>
              <a:t>13</a:t>
            </a:fld>
            <a:endParaRPr lang="cs-CZ" dirty="0">
              <a:solidFill>
                <a:srgbClr val="00569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 bwMode="auto">
          <a:xfrm>
            <a:off x="528638" y="1340768"/>
            <a:ext cx="8229600" cy="9361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PK spadající pod jednotlivé</a:t>
            </a:r>
            <a:b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autorizující orgány 6/2012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08920"/>
            <a:ext cx="8820472" cy="4509120"/>
          </a:xfrm>
        </p:spPr>
        <p:txBody>
          <a:bodyPr/>
          <a:lstStyle/>
          <a:p>
            <a:pPr lvl="1">
              <a:spcBef>
                <a:spcPts val="0"/>
              </a:spcBef>
              <a:buNone/>
            </a:pPr>
            <a:endParaRPr lang="cs-CZ" dirty="0" smtClean="0"/>
          </a:p>
          <a:p>
            <a:pPr lvl="1">
              <a:spcBef>
                <a:spcPts val="0"/>
              </a:spcBef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67544" y="1196752"/>
            <a:ext cx="8229600" cy="10801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Aktuální stav Národní</a:t>
            </a:r>
            <a:r>
              <a:rPr kumimoji="0" lang="cs-CZ" sz="3200" b="1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soustavy kvalifikací (červen 2012) </a:t>
            </a: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4" y="2561460"/>
          <a:ext cx="8352932" cy="3642331"/>
        </p:xfrm>
        <a:graphic>
          <a:graphicData uri="http://schemas.openxmlformats.org/drawingml/2006/table">
            <a:tbl>
              <a:tblPr/>
              <a:tblGrid>
                <a:gridCol w="2088234"/>
                <a:gridCol w="720080"/>
                <a:gridCol w="666490"/>
                <a:gridCol w="820661"/>
                <a:gridCol w="825068"/>
                <a:gridCol w="825068"/>
                <a:gridCol w="816254"/>
                <a:gridCol w="816254"/>
                <a:gridCol w="774823"/>
              </a:tblGrid>
              <a:tr h="3764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 platná k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červen 2012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64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MMR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MZe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MPO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MV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MŠMT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MD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MPSV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752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profesních kvalifikací v gesci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302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autorizovaných osob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136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177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569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7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autorizací PK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888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317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2410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realizovaných zkoušek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1629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585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1779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46790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233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51016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467544" y="1196752"/>
            <a:ext cx="8229600" cy="122413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cs-CZ" sz="4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Počet zkoušek profesních kvalifikací</a:t>
            </a:r>
          </a:p>
          <a:p>
            <a:pPr marL="0" lvl="1" algn="ctr" eaLnBrk="0" hangingPunct="0"/>
            <a:r>
              <a:rPr lang="cs-CZ" sz="32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1/2009 - 6/2012</a:t>
            </a: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cs-CZ" sz="44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51520" y="2428874"/>
          <a:ext cx="8640960" cy="431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219" y="163512"/>
            <a:ext cx="6641782" cy="769937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Využití NSK/NSP v podnikové praxi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825" y="923926"/>
            <a:ext cx="9020175" cy="4995612"/>
          </a:xfrm>
        </p:spPr>
        <p:txBody>
          <a:bodyPr/>
          <a:lstStyle/>
          <a:p>
            <a:pPr marL="457200" indent="-457200">
              <a:buNone/>
            </a:pPr>
            <a:r>
              <a:rPr lang="cs-CZ" dirty="0" smtClean="0">
                <a:solidFill>
                  <a:schemeClr val="tx2"/>
                </a:solidFill>
              </a:rPr>
              <a:t>Proč ?</a:t>
            </a:r>
          </a:p>
          <a:p>
            <a:pPr marL="457200" indent="-457200">
              <a:buNone/>
            </a:pPr>
            <a:r>
              <a:rPr lang="cs-CZ" sz="2400" b="1" dirty="0" smtClean="0">
                <a:solidFill>
                  <a:schemeClr val="tx2"/>
                </a:solidFill>
              </a:rPr>
              <a:t>Kvalifikovaný personál je základní podmínka kvality a konkurenceschopnosti. Kvalifikovaných techniků ze škol je a bude málo.</a:t>
            </a:r>
          </a:p>
          <a:p>
            <a:pPr marL="457200" indent="-457200">
              <a:buNone/>
            </a:pPr>
            <a:r>
              <a:rPr lang="cs-CZ" dirty="0" smtClean="0">
                <a:solidFill>
                  <a:schemeClr val="tx2"/>
                </a:solidFill>
              </a:rPr>
              <a:t>Jak?</a:t>
            </a:r>
          </a:p>
          <a:p>
            <a:pPr marL="400050" lvl="1" indent="0">
              <a:buNone/>
            </a:pPr>
            <a:r>
              <a:rPr lang="cs-CZ" b="1" dirty="0">
                <a:solidFill>
                  <a:schemeClr val="tx2"/>
                </a:solidFill>
              </a:rPr>
              <a:t>Využíváním databází Národní soustavy </a:t>
            </a:r>
            <a:r>
              <a:rPr lang="cs-CZ" b="1" dirty="0" smtClean="0">
                <a:solidFill>
                  <a:schemeClr val="tx2"/>
                </a:solidFill>
              </a:rPr>
              <a:t>povolání a </a:t>
            </a:r>
            <a:r>
              <a:rPr lang="cs-CZ" b="1" dirty="0">
                <a:solidFill>
                  <a:schemeClr val="tx2"/>
                </a:solidFill>
              </a:rPr>
              <a:t>Národní soustavy kvalifikací na internetu </a:t>
            </a:r>
            <a:r>
              <a:rPr lang="cs-CZ" b="1" dirty="0" smtClean="0">
                <a:solidFill>
                  <a:schemeClr val="tx2"/>
                </a:solidFill>
              </a:rPr>
              <a:t/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sz="1800" dirty="0" smtClean="0">
                <a:solidFill>
                  <a:schemeClr val="tx2"/>
                </a:solidFill>
                <a:hlinkClick r:id="rId2"/>
              </a:rPr>
              <a:t>www.nsp.cz</a:t>
            </a:r>
            <a:r>
              <a:rPr lang="cs-CZ" sz="1800" dirty="0">
                <a:solidFill>
                  <a:schemeClr val="tx2"/>
                </a:solidFill>
              </a:rPr>
              <a:t>, </a:t>
            </a:r>
            <a:r>
              <a:rPr lang="cs-CZ" sz="1800" u="sng" dirty="0" smtClean="0">
                <a:solidFill>
                  <a:schemeClr val="tx2"/>
                </a:solidFill>
              </a:rPr>
              <a:t>www.narodnikvalifikace.cz</a:t>
            </a:r>
            <a:r>
              <a:rPr lang="cs-CZ" sz="1800" u="sng" dirty="0">
                <a:solidFill>
                  <a:schemeClr val="tx2"/>
                </a:solidFill>
              </a:rPr>
              <a:t> </a:t>
            </a:r>
            <a:r>
              <a:rPr lang="cs-CZ" sz="1800" dirty="0" smtClean="0">
                <a:solidFill>
                  <a:schemeClr val="tx2"/>
                </a:solidFill>
              </a:rPr>
              <a:t>a jejich provázání se vzdělávací nabídkou na </a:t>
            </a:r>
            <a:r>
              <a:rPr lang="cs-CZ" sz="1800" u="sng" dirty="0" smtClean="0">
                <a:solidFill>
                  <a:schemeClr val="tx2"/>
                </a:solidFill>
              </a:rPr>
              <a:t>www.vzdelavaniaprace.cz</a:t>
            </a:r>
            <a:r>
              <a:rPr lang="cs-CZ" sz="1800" dirty="0" smtClean="0">
                <a:solidFill>
                  <a:schemeClr val="tx2"/>
                </a:solidFill>
              </a:rPr>
              <a:t> (2 500 kurzů)</a:t>
            </a:r>
          </a:p>
          <a:p>
            <a:pPr marL="457200" lvl="1" indent="-45720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Kdy</a:t>
            </a:r>
            <a:r>
              <a:rPr lang="cs-CZ" sz="2400" dirty="0">
                <a:solidFill>
                  <a:schemeClr val="tx2"/>
                </a:solidFill>
              </a:rPr>
              <a:t>? </a:t>
            </a:r>
            <a:endParaRPr lang="cs-CZ" sz="2400" dirty="0" smtClean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r>
              <a:rPr lang="cs-CZ" b="1" dirty="0">
                <a:solidFill>
                  <a:schemeClr val="tx2"/>
                </a:solidFill>
              </a:rPr>
              <a:t>Ihned – databáze obsahují již stovky povolání a kvalifikací a jsou průběžně doplňovány.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F62C7C-3DA4-4D3E-BE83-B5963B5C6D19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172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2"/>
          <p:cNvSpPr>
            <a:spLocks noGrp="1"/>
          </p:cNvSpPr>
          <p:nvPr>
            <p:ph type="title"/>
          </p:nvPr>
        </p:nvSpPr>
        <p:spPr>
          <a:xfrm>
            <a:off x="827088" y="115888"/>
            <a:ext cx="6619875" cy="655637"/>
          </a:xfrm>
        </p:spPr>
        <p:txBody>
          <a:bodyPr/>
          <a:lstStyle/>
          <a:p>
            <a:pPr algn="ctr" eaLnBrk="1" hangingPunct="1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Sektorové dohody </a:t>
            </a:r>
            <a:endParaRPr lang="cs-CZ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Zástupný symbol pro obsah 3"/>
          <p:cNvSpPr>
            <a:spLocks noGrp="1"/>
          </p:cNvSpPr>
          <p:nvPr>
            <p:ph idx="1"/>
          </p:nvPr>
        </p:nvSpPr>
        <p:spPr>
          <a:xfrm>
            <a:off x="533400" y="1340768"/>
            <a:ext cx="8010525" cy="4450432"/>
          </a:xfrm>
        </p:spPr>
        <p:txBody>
          <a:bodyPr anchor="ctr"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cs-CZ" sz="2000" b="1" dirty="0" smtClean="0">
                <a:solidFill>
                  <a:schemeClr val="tx2"/>
                </a:solidFill>
                <a:cs typeface="Arial" charset="0"/>
              </a:rPr>
              <a:t>Dohody o spolupráci </a:t>
            </a:r>
            <a:r>
              <a:rPr lang="cs-CZ" sz="2000" dirty="0" smtClean="0">
                <a:solidFill>
                  <a:schemeClr val="tx2"/>
                </a:solidFill>
                <a:cs typeface="Arial" charset="0"/>
              </a:rPr>
              <a:t>mezi zaměstnavateli a ostatními klíčovými partnery (územními samosprávami, Úřadem práce ČR, vzdělavateli, krajskými radami pro rozvoj lidských zdrojů, atd.) a</a:t>
            </a:r>
            <a:r>
              <a:rPr lang="cs-CZ" sz="2000" b="1" dirty="0" smtClean="0">
                <a:solidFill>
                  <a:schemeClr val="tx2"/>
                </a:solidFill>
                <a:cs typeface="Arial" charset="0"/>
              </a:rPr>
              <a:t> následném postupu při řešení disproporcí na trhu práce</a:t>
            </a:r>
            <a:r>
              <a:rPr lang="cs-CZ" sz="2000" dirty="0" smtClean="0">
                <a:solidFill>
                  <a:schemeClr val="tx2"/>
                </a:solidFill>
                <a:cs typeface="Arial" charset="0"/>
              </a:rPr>
              <a:t>. </a:t>
            </a:r>
          </a:p>
          <a:p>
            <a:pPr marL="0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cs typeface="Arial" charset="0"/>
              </a:rPr>
              <a:t> Unikátní nástroj SR prostřednictvím koordinovaných intervencí na trhu   práce i ve vzdělávání (k</a:t>
            </a:r>
            <a:r>
              <a:rPr lang="cs-CZ" sz="2000" dirty="0" smtClean="0">
                <a:solidFill>
                  <a:schemeClr val="tx2"/>
                </a:solidFill>
              </a:rPr>
              <a:t>rátko-, středně- i dlouhodobá opatření</a:t>
            </a:r>
            <a:r>
              <a:rPr lang="cs-CZ" sz="2000" dirty="0" smtClean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marL="0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cs typeface="Arial" charset="0"/>
              </a:rPr>
              <a:t> Princip: analýza – strategie – dohoda – akce </a:t>
            </a:r>
          </a:p>
          <a:p>
            <a:pPr marL="0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  <a:cs typeface="Arial" charset="0"/>
              </a:rPr>
              <a:t> Vznikají v Sektorových radách: zaměstnavatelé jsou </a:t>
            </a:r>
            <a:r>
              <a:rPr lang="cs-CZ" sz="2000" dirty="0" err="1" smtClean="0">
                <a:solidFill>
                  <a:schemeClr val="tx2"/>
                </a:solidFill>
                <a:cs typeface="Arial" charset="0"/>
              </a:rPr>
              <a:t>leadrem</a:t>
            </a:r>
            <a:r>
              <a:rPr lang="cs-CZ" sz="2000" dirty="0" smtClean="0">
                <a:solidFill>
                  <a:schemeClr val="tx2"/>
                </a:solidFill>
                <a:cs typeface="Arial" charset="0"/>
              </a:rPr>
              <a:t> (nejvíce na ně    dopadá špatné fungování)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cs-CZ" sz="2400" b="1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1"/>
          </p:nvPr>
        </p:nvSpPr>
        <p:spPr bwMode="auto">
          <a:xfrm>
            <a:off x="8542867" y="6259513"/>
            <a:ext cx="493183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5C39E1-C7C7-4BAA-8B7A-016A29BD7B4D}" type="slidenum">
              <a:rPr lang="cs-CZ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2"/>
          <p:cNvSpPr>
            <a:spLocks noGrp="1"/>
          </p:cNvSpPr>
          <p:nvPr>
            <p:ph type="title"/>
          </p:nvPr>
        </p:nvSpPr>
        <p:spPr>
          <a:xfrm>
            <a:off x="941388" y="0"/>
            <a:ext cx="6619875" cy="655637"/>
          </a:xfrm>
        </p:spPr>
        <p:txBody>
          <a:bodyPr/>
          <a:lstStyle/>
          <a:p>
            <a:pPr algn="ctr" eaLnBrk="1" hangingPunct="1"/>
            <a:r>
              <a:rPr lang="cs-CZ" sz="2800" dirty="0" smtClean="0">
                <a:solidFill>
                  <a:srgbClr val="E05206"/>
                </a:solidFill>
                <a:cs typeface="Arial" charset="0"/>
              </a:rPr>
              <a:t> </a:t>
            </a: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Sektorové dohody </a:t>
            </a:r>
            <a:endParaRPr lang="cs-CZ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Zástupný symbol pro obsah 3"/>
          <p:cNvSpPr>
            <a:spLocks noGrp="1"/>
          </p:cNvSpPr>
          <p:nvPr>
            <p:ph idx="1"/>
          </p:nvPr>
        </p:nvSpPr>
        <p:spPr>
          <a:xfrm>
            <a:off x="250371" y="939800"/>
            <a:ext cx="8697686" cy="4876800"/>
          </a:xfrm>
        </p:spPr>
        <p:txBody>
          <a:bodyPr anchor="ctr"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  <a:cs typeface="Arial" charset="0"/>
              </a:rPr>
              <a:t>Pilotně</a:t>
            </a:r>
            <a:r>
              <a:rPr lang="cs-CZ" sz="2400" b="1" dirty="0" smtClean="0">
                <a:solidFill>
                  <a:srgbClr val="0070C0"/>
                </a:solidFill>
                <a:cs typeface="Arial" charset="0"/>
              </a:rPr>
              <a:t> v 7 sektorech:</a:t>
            </a:r>
          </a:p>
          <a:p>
            <a:pPr marL="400050" lvl="1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Osobní služby – fitness (ČR)</a:t>
            </a:r>
          </a:p>
          <a:p>
            <a:pPr marL="400050" lvl="1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Doprava (Pardubický kraj)</a:t>
            </a:r>
          </a:p>
          <a:p>
            <a:pPr marL="400050" lvl="1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Strojírenství (Jihočeský kraj)</a:t>
            </a:r>
          </a:p>
          <a:p>
            <a:pPr marL="400050" lvl="1" indent="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2"/>
                </a:solidFill>
              </a:rPr>
              <a:t> Technické profese</a:t>
            </a:r>
            <a:r>
              <a:rPr lang="cs-CZ" sz="2400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cs-CZ" sz="2400" dirty="0" smtClean="0">
                <a:solidFill>
                  <a:schemeClr val="tx2"/>
                </a:solidFill>
              </a:rPr>
              <a:t>vyhrazená zařízení (ČR)</a:t>
            </a:r>
          </a:p>
          <a:p>
            <a:pPr marL="400050" lvl="1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 Keramika (Plzeňský, Jihočeský a Karlovarský kraj)</a:t>
            </a:r>
          </a:p>
          <a:p>
            <a:pPr marL="400050" lvl="1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Potravinářství (ČR)</a:t>
            </a:r>
          </a:p>
          <a:p>
            <a:pPr marL="400050" lvl="1" indent="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Bezpečnost (ČR)</a:t>
            </a:r>
            <a:endParaRPr lang="cs-CZ" sz="2400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1"/>
          </p:nvPr>
        </p:nvSpPr>
        <p:spPr bwMode="auto">
          <a:xfrm>
            <a:off x="8542867" y="6259513"/>
            <a:ext cx="493183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5C39E1-C7C7-4BAA-8B7A-016A29BD7B4D}" type="slidenum">
              <a:rPr lang="cs-CZ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dirty="0" smtClean="0">
              <a:cs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958" y="979714"/>
            <a:ext cx="1646188" cy="2324100"/>
          </a:xfrm>
          <a:prstGeom prst="rect">
            <a:avLst/>
          </a:prstGeom>
          <a:noFill/>
          <a:ln w="9525">
            <a:solidFill>
              <a:srgbClr val="008BD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Rozvoj lidských zdrojů nekončí výstupem ze vzdělávací soustavy, ale je třeba na něj klást důraz v průběhu celého života, a to především v souvislosti s rychlým technologickým vývojem v klíčových průmyslových odvětvích….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568952" cy="62981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vzdělávání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etyourserenity.com/blog/media/blogs/a/time-manage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38638"/>
            <a:ext cx="27384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Úkoly pro ČR z domácích i zahraničních strategií</a:t>
            </a:r>
            <a:endParaRPr lang="cs-CZ" sz="3200" b="1" i="1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132856"/>
            <a:ext cx="8501062" cy="293921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2500" dirty="0" smtClean="0">
              <a:latin typeface="Calibri" pitchFamily="34" charset="0"/>
            </a:endParaRPr>
          </a:p>
          <a:p>
            <a:pPr marL="87313" indent="-87313" eaLnBrk="1" hangingPunct="1">
              <a:lnSpc>
                <a:spcPct val="90000"/>
              </a:lnSpc>
              <a:buFontTx/>
              <a:buChar char="-"/>
              <a:tabLst>
                <a:tab pos="87313" algn="l"/>
                <a:tab pos="174625" algn="l"/>
                <a:tab pos="447675" algn="l"/>
              </a:tabLst>
              <a:defRPr/>
            </a:pPr>
            <a:r>
              <a:rPr lang="cs-CZ" sz="25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sz="2500" b="1" i="1" dirty="0" smtClean="0">
                <a:solidFill>
                  <a:schemeClr val="tx2"/>
                </a:solidFill>
                <a:latin typeface="Calibri" pitchFamily="34" charset="0"/>
              </a:rPr>
              <a:t>Zákon o vzdělávání (od 3 do 115 let)</a:t>
            </a:r>
          </a:p>
          <a:p>
            <a:pPr marL="87313" indent="-87313" eaLnBrk="1" hangingPunct="1">
              <a:lnSpc>
                <a:spcPct val="90000"/>
              </a:lnSpc>
              <a:buFontTx/>
              <a:buChar char="-"/>
              <a:tabLst>
                <a:tab pos="87313" algn="l"/>
                <a:tab pos="174625" algn="l"/>
                <a:tab pos="447675" algn="l"/>
              </a:tabLst>
              <a:defRPr/>
            </a:pPr>
            <a:r>
              <a:rPr lang="cs-CZ" sz="2500" b="1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2500" b="1" i="1" dirty="0" smtClean="0">
                <a:solidFill>
                  <a:schemeClr val="tx2"/>
                </a:solidFill>
                <a:latin typeface="Calibri" pitchFamily="34" charset="0"/>
              </a:rPr>
              <a:t>Postupovat </a:t>
            </a:r>
            <a:r>
              <a:rPr lang="cs-CZ" sz="2500" b="1" i="1" dirty="0" smtClean="0">
                <a:solidFill>
                  <a:schemeClr val="tx2"/>
                </a:solidFill>
                <a:latin typeface="Calibri" pitchFamily="34" charset="0"/>
              </a:rPr>
              <a:t>v implementaci zákona č. 179/2006 Sb. a NSK</a:t>
            </a:r>
          </a:p>
          <a:p>
            <a:pPr marL="87313" indent="-87313" eaLnBrk="1" hangingPunct="1">
              <a:lnSpc>
                <a:spcPct val="90000"/>
              </a:lnSpc>
              <a:buFontTx/>
              <a:buChar char="-"/>
              <a:tabLst>
                <a:tab pos="87313" algn="l"/>
                <a:tab pos="174625" algn="l"/>
                <a:tab pos="447675" algn="l"/>
              </a:tabLst>
              <a:defRPr/>
            </a:pPr>
            <a:r>
              <a:rPr lang="cs-CZ" sz="2500" b="1" i="1" dirty="0" smtClean="0">
                <a:solidFill>
                  <a:schemeClr val="tx2"/>
                </a:solidFill>
                <a:latin typeface="Calibri" pitchFamily="34" charset="0"/>
              </a:rPr>
              <a:t> Inovovat strategii v oblasti APZ – rekvalifikací (kvalita)</a:t>
            </a:r>
          </a:p>
          <a:p>
            <a:pPr marL="87313" indent="-87313" eaLnBrk="1" hangingPunct="1">
              <a:lnSpc>
                <a:spcPct val="90000"/>
              </a:lnSpc>
              <a:buFontTx/>
              <a:buChar char="-"/>
              <a:tabLst>
                <a:tab pos="87313" algn="l"/>
                <a:tab pos="174625" algn="l"/>
                <a:tab pos="447675" algn="l"/>
              </a:tabLst>
              <a:defRPr/>
            </a:pPr>
            <a:r>
              <a:rPr lang="cs-CZ" sz="2500" b="1" i="1" dirty="0" smtClean="0">
                <a:solidFill>
                  <a:schemeClr val="tx2"/>
                </a:solidFill>
                <a:latin typeface="Calibri" pitchFamily="34" charset="0"/>
              </a:rPr>
              <a:t> Podpora DV v budoucích operačních programech 2014+</a:t>
            </a:r>
          </a:p>
        </p:txBody>
      </p:sp>
      <p:pic>
        <p:nvPicPr>
          <p:cNvPr id="6" name="Picture 2" descr="Logo MŠM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476250"/>
            <a:ext cx="129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780CD8-36C9-443C-8671-D5AB7539597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500063" y="1143000"/>
            <a:ext cx="8229600" cy="7738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Úkoly pro ČR z domácích i zahraničních strategií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48880"/>
            <a:ext cx="91440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Děkuji za pozornost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941168"/>
            <a:ext cx="9144000" cy="1393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400" dirty="0" err="1" smtClean="0">
                <a:latin typeface="Arial" charset="0"/>
                <a:hlinkClick r:id="rId3"/>
              </a:rPr>
              <a:t>vera.kolmerova</a:t>
            </a:r>
            <a:r>
              <a:rPr lang="cs-CZ" sz="2400" dirty="0" smtClean="0">
                <a:latin typeface="Arial" charset="0"/>
                <a:hlinkClick r:id="rId3"/>
              </a:rPr>
              <a:t>@</a:t>
            </a:r>
            <a:r>
              <a:rPr lang="cs-CZ" sz="2400" dirty="0" err="1" smtClean="0">
                <a:latin typeface="Arial" charset="0"/>
                <a:hlinkClick r:id="rId3"/>
              </a:rPr>
              <a:t>msmt.cz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528638" y="1124744"/>
            <a:ext cx="836384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2428875"/>
          <a:ext cx="8229600" cy="369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 bwMode="auto">
          <a:xfrm>
            <a:off x="467544" y="1340768"/>
            <a:ext cx="8229600" cy="115212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pt-BR" sz="3200" b="1" kern="0" dirty="0" smtClean="0"/>
              <a:t>Podíl dospělé populace na dalším vzdělávání </a:t>
            </a:r>
          </a:p>
          <a:p>
            <a:pPr marL="0" lvl="1" algn="ctr" eaLnBrk="0" hangingPunct="0"/>
            <a:r>
              <a:rPr lang="pt-BR" sz="3200" b="1" kern="0" dirty="0" smtClean="0"/>
              <a:t>v ČR a EU v letech 2002–2011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8640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pt-BR" sz="3200" b="1" dirty="0" smtClean="0"/>
              <a:t>Participace na dalším vzdělávání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pt-BR" sz="3200" b="1" dirty="0" smtClean="0"/>
              <a:t>v roce 2011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395536" y="2276872"/>
          <a:ext cx="8401050" cy="439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136904" cy="64807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cs-CZ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Situace v ČR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36912"/>
            <a:ext cx="8229600" cy="375301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Snižující se počet nastupujících do středního vzdělávání: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✓</a:t>
            </a: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v</a:t>
            </a: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ýrazné snížení počtu žáků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✓</a:t>
            </a: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 hrozba uzavírání některých oborů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Nedostatek kvalifikované pracovní síly – zejména v technických oborech na úrovni vyučení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Malé zapojení dospělých do dalšího vzdělávání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Veřejnost ČR není systematicky ani informována ani motivována k DV, k zapojení se do procesů uznávání</a:t>
            </a:r>
          </a:p>
          <a:p>
            <a:pPr>
              <a:lnSpc>
                <a:spcPct val="80000"/>
              </a:lnSpc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cs-CZ" sz="240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fld id="{82BA623B-3FBE-4903-9389-22A110325267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5512097" cy="114300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cs-CZ" sz="33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Procento osob starších 60 let </a:t>
            </a:r>
            <a:br>
              <a:rPr lang="cs-CZ" sz="33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cs-CZ" sz="33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(+ výhled)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fld id="{82BA623B-3FBE-4903-9389-22A110325267}" type="slidenum">
              <a:rPr lang="cs-CZ" smtClean="0"/>
              <a:pPr/>
              <a:t>6</a:t>
            </a:fld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6550223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0" dirty="0" smtClean="0"/>
              <a:t>Zdroj: </a:t>
            </a:r>
            <a:r>
              <a:rPr lang="cs-CZ" sz="1100" b="0" dirty="0" err="1" smtClean="0"/>
              <a:t>United</a:t>
            </a:r>
            <a:r>
              <a:rPr lang="cs-CZ" sz="1100" b="0" dirty="0" smtClean="0"/>
              <a:t> </a:t>
            </a:r>
            <a:r>
              <a:rPr lang="cs-CZ" sz="1100" b="0" dirty="0" err="1" smtClean="0"/>
              <a:t>nations</a:t>
            </a:r>
            <a:r>
              <a:rPr lang="cs-CZ" sz="1100" b="0" dirty="0" smtClean="0"/>
              <a:t>, 2009</a:t>
            </a:r>
            <a:endParaRPr lang="cs-CZ" sz="1100" b="0" dirty="0"/>
          </a:p>
        </p:txBody>
      </p:sp>
      <p:graphicFrame>
        <p:nvGraphicFramePr>
          <p:cNvPr id="8" name="Graf 7"/>
          <p:cNvGraphicFramePr/>
          <p:nvPr/>
        </p:nvGraphicFramePr>
        <p:xfrm>
          <a:off x="0" y="2924944"/>
          <a:ext cx="5796136" cy="359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012160" y="4509120"/>
            <a:ext cx="29289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Calibri" pitchFamily="34" charset="0"/>
              </a:rPr>
              <a:t>Možnosti řešení:</a:t>
            </a:r>
          </a:p>
          <a:p>
            <a:pPr>
              <a:defRPr/>
            </a:pPr>
            <a:endParaRPr lang="cs-CZ" dirty="0">
              <a:latin typeface="Calibri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cs-CZ" dirty="0">
                <a:latin typeface="Calibri" pitchFamily="34" charset="0"/>
              </a:rPr>
              <a:t>zvýšit porodnost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 smtClean="0">
                <a:latin typeface="Calibri" pitchFamily="34" charset="0"/>
              </a:rPr>
              <a:t>Imigrace</a:t>
            </a:r>
            <a:endParaRPr lang="cs-CZ" dirty="0">
              <a:latin typeface="Calibri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cs-CZ" dirty="0" smtClean="0">
                <a:latin typeface="Calibri" pitchFamily="34" charset="0"/>
              </a:rPr>
              <a:t>zvýšit </a:t>
            </a:r>
            <a:r>
              <a:rPr lang="cs-CZ" dirty="0">
                <a:latin typeface="Calibri" pitchFamily="34" charset="0"/>
              </a:rPr>
              <a:t>efektivitu </a:t>
            </a:r>
            <a:r>
              <a:rPr lang="cs-CZ" dirty="0" smtClean="0">
                <a:latin typeface="Calibri" pitchFamily="34" charset="0"/>
              </a:rPr>
              <a:t>práce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dirty="0" smtClean="0">
                <a:latin typeface="Calibri" pitchFamily="34" charset="0"/>
              </a:rPr>
              <a:t>DV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Kosoúhelník 8"/>
          <p:cNvSpPr/>
          <p:nvPr/>
        </p:nvSpPr>
        <p:spPr>
          <a:xfrm>
            <a:off x="5724532" y="1509698"/>
            <a:ext cx="3357586" cy="1285884"/>
          </a:xfrm>
          <a:prstGeom prst="parallelogram">
            <a:avLst/>
          </a:prstGeom>
          <a:solidFill>
            <a:srgbClr val="438086"/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2009</a:t>
            </a:r>
            <a:r>
              <a:rPr kumimoji="0" lang="cs-CZ" sz="18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- Jedna osoba v důchodovém věku = </a:t>
            </a:r>
            <a:r>
              <a:rPr kumimoji="0" lang="cs-CZ" sz="18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čtyři ekonomicky aktivní</a:t>
            </a:r>
            <a:endParaRPr kumimoji="0" lang="cs-CZ" sz="18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Kosoúhelník 9"/>
          <p:cNvSpPr/>
          <p:nvPr/>
        </p:nvSpPr>
        <p:spPr>
          <a:xfrm>
            <a:off x="5724532" y="3009896"/>
            <a:ext cx="3286148" cy="1285884"/>
          </a:xfrm>
          <a:prstGeom prst="parallelogram">
            <a:avLst/>
          </a:prstGeom>
          <a:solidFill>
            <a:srgbClr val="438086"/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2050</a:t>
            </a:r>
            <a:r>
              <a:rPr kumimoji="0" lang="cs-CZ" sz="18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 – Jedna osoba v důchodovém věku = dva ekonomicky aktivní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500042"/>
            <a:ext cx="8572528" cy="12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cs-CZ" sz="34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ct val="0"/>
              </a:spcBef>
              <a:defRPr/>
            </a:pPr>
            <a:endParaRPr lang="cs-CZ" sz="34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cs-CZ" sz="3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Strategie CŽU - </a:t>
            </a:r>
            <a:r>
              <a:rPr lang="cs-CZ" sz="3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Opatření pro DV </a:t>
            </a:r>
            <a:endParaRPr lang="en-US" sz="3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symbol pro obsah 5"/>
          <p:cNvGraphicFramePr>
            <a:graphicFrameLocks/>
          </p:cNvGraphicFramePr>
          <p:nvPr/>
        </p:nvGraphicFramePr>
        <p:xfrm>
          <a:off x="428596" y="1071546"/>
          <a:ext cx="857256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86520"/>
            <a:ext cx="2133600" cy="476250"/>
          </a:xfrm>
          <a:noFill/>
        </p:spPr>
        <p:txBody>
          <a:bodyPr/>
          <a:lstStyle/>
          <a:p>
            <a:fld id="{82BA623B-3FBE-4903-9389-22A110325267}" type="slidenum">
              <a:rPr lang="cs-CZ" smtClean="0"/>
              <a:pPr/>
              <a:t>7</a:t>
            </a:fld>
            <a:endParaRPr lang="cs-CZ" dirty="0" smtClean="0"/>
          </a:p>
        </p:txBody>
      </p:sp>
      <p:pic>
        <p:nvPicPr>
          <p:cNvPr id="7" name="Picture 2" descr="Logo MŠM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476250"/>
            <a:ext cx="129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395536" y="1124744"/>
            <a:ext cx="8424936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Strategie celoživotního učení - DV </a:t>
            </a: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736"/>
            <a:ext cx="8229600" cy="62981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Přehled systémových projektů DV</a:t>
            </a:r>
            <a:endParaRPr lang="en-US" sz="3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2060848"/>
            <a:ext cx="80010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Národní soustava kvalifikací (NSK 2)</a:t>
            </a:r>
          </a:p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 – Centra CŽU</a:t>
            </a:r>
            <a:r>
              <a:rPr lang="en-US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(UNIV 2</a:t>
            </a:r>
            <a:r>
              <a:rPr lang="cs-CZ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KRAJE</a:t>
            </a:r>
            <a:r>
              <a:rPr lang="en-US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endParaRPr lang="en-US" sz="24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Koncepce DV (KONCEPT)</a:t>
            </a:r>
            <a:endParaRPr lang="en-US" sz="24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endParaRPr lang="cs-CZ" sz="24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Podpora procesů uznávání (UNIV 3)</a:t>
            </a:r>
          </a:p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endParaRPr lang="cs-CZ" sz="24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216000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b="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Předvídání kvalifikačních potřeb (PŘEKVAP)</a:t>
            </a:r>
            <a:endParaRPr lang="en-US" sz="2400" b="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216000">
              <a:spcBef>
                <a:spcPts val="0"/>
              </a:spcBef>
              <a:buFontTx/>
              <a:buChar char="-"/>
            </a:pPr>
            <a:endParaRPr lang="cs-CZ" sz="2000" b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86520"/>
            <a:ext cx="2133600" cy="476250"/>
          </a:xfrm>
          <a:noFill/>
        </p:spPr>
        <p:txBody>
          <a:bodyPr/>
          <a:lstStyle/>
          <a:p>
            <a:r>
              <a:rPr lang="cs-CZ" dirty="0" smtClean="0"/>
              <a:t>   		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67544" y="1124744"/>
            <a:ext cx="8229600" cy="5760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Přehled systémových projektů DV </a:t>
            </a: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86000"/>
            <a:ext cx="8291512" cy="4311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500" b="1" dirty="0" smtClean="0">
                <a:solidFill>
                  <a:schemeClr val="tx2"/>
                </a:solidFill>
                <a:latin typeface="Calibri" pitchFamily="34" charset="0"/>
              </a:rPr>
              <a:t>Martina je vyučená švadlena</a:t>
            </a:r>
            <a:r>
              <a:rPr lang="cs-CZ" sz="2500" dirty="0" smtClean="0">
                <a:solidFill>
                  <a:schemeClr val="tx2"/>
                </a:solidFill>
                <a:latin typeface="Calibri" pitchFamily="34" charset="0"/>
              </a:rPr>
              <a:t>, která po dvou letech práce v oděvní výrobě nastoupila co cukrárny své kamarádky.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500" dirty="0" smtClean="0">
                <a:solidFill>
                  <a:schemeClr val="tx2"/>
                </a:solidFill>
                <a:latin typeface="Calibri" pitchFamily="34" charset="0"/>
              </a:rPr>
              <a:t>Tady se naučila nejprve vyrábět zmrzliny a posléze i zhotovovat širokou plejádu úžasných zákusků.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500" dirty="0" smtClean="0">
                <a:solidFill>
                  <a:schemeClr val="tx2"/>
                </a:solidFill>
                <a:latin typeface="Calibri" pitchFamily="34" charset="0"/>
              </a:rPr>
              <a:t>Pak se přestěhovala do jiného města, kde se snažila najít nové zaměstnání. Nebyl tam žádný oděvní provoz, zato několik cukráren.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500" b="1" dirty="0" smtClean="0">
                <a:solidFill>
                  <a:schemeClr val="tx2"/>
                </a:solidFill>
                <a:latin typeface="Calibri" pitchFamily="34" charset="0"/>
              </a:rPr>
              <a:t>I když uměla řadu činností, které by v nich uplatnila, ani v jedné ji nepřijali. Na své cukrářské dovednosti totiž neměla žádný kvalifikační doklad.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5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Jediné, co měla byl výuční list švadleny.</a:t>
            </a:r>
          </a:p>
        </p:txBody>
      </p:sp>
      <p:pic>
        <p:nvPicPr>
          <p:cNvPr id="13316" name="Picture 11" descr="C:\Documents and Settings\pokornam\Local Settings\Temporary Internet Files\Content.IE5\MJF6DEOZ\MPj042765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659661"/>
            <a:ext cx="1800200" cy="1196752"/>
          </a:xfrm>
          <a:prstGeom prst="rect">
            <a:avLst/>
          </a:prstGeom>
          <a:noFill/>
          <a:ln w="3175">
            <a:solidFill>
              <a:srgbClr val="000000">
                <a:alpha val="41176"/>
              </a:srgbClr>
            </a:solidFill>
            <a:miter lim="800000"/>
            <a:headEnd/>
            <a:tailEnd/>
          </a:ln>
        </p:spPr>
      </p:pic>
      <p:pic>
        <p:nvPicPr>
          <p:cNvPr id="13317" name="Picture 2" descr="Logo MŠM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42938"/>
            <a:ext cx="129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467544" y="1196752"/>
            <a:ext cx="7776864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Příběh Martiny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istický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istický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istický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3491</TotalTime>
  <Words>918</Words>
  <Application>Microsoft Office PowerPoint</Application>
  <PresentationFormat>Předvádění na obrazovce (4:3)</PresentationFormat>
  <Paragraphs>250</Paragraphs>
  <Slides>21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Další vzdělávání Národní soustava kvalifikací</vt:lpstr>
      <vt:lpstr>Další vzdělávání</vt:lpstr>
      <vt:lpstr>Snímek 3</vt:lpstr>
      <vt:lpstr>Participace na dalším vzdělávání  v roce 2011</vt:lpstr>
      <vt:lpstr>Situace v ČR</vt:lpstr>
      <vt:lpstr>Procento osob starších 60 let  (+ výhled)</vt:lpstr>
      <vt:lpstr>Snímek 7</vt:lpstr>
      <vt:lpstr>Přehled systémových projektů DV</vt:lpstr>
      <vt:lpstr>Snímek 9</vt:lpstr>
      <vt:lpstr>Snímek 10</vt:lpstr>
      <vt:lpstr>NSK – most mezi světem práce vzdělávání</vt:lpstr>
      <vt:lpstr> Sektorové rady </vt:lpstr>
      <vt:lpstr>Snímek 13</vt:lpstr>
      <vt:lpstr>Snímek 14</vt:lpstr>
      <vt:lpstr>Snímek 15</vt:lpstr>
      <vt:lpstr>Snímek 16</vt:lpstr>
      <vt:lpstr>Využití NSK/NSP v podnikové praxi</vt:lpstr>
      <vt:lpstr>Sektorové dohody </vt:lpstr>
      <vt:lpstr> Sektorové dohody </vt:lpstr>
      <vt:lpstr>Úkoly pro ČR z domácích i zahraničních strategií</vt:lpstr>
      <vt:lpstr>Děkuji za pozornost</vt:lpstr>
    </vt:vector>
  </TitlesOfParts>
  <Company>Ministerstvo školství, mládeže a tělovýchovy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CŽU a DV</dc:title>
  <dc:creator>Martin Sycha</dc:creator>
  <cp:lastModifiedBy>Vera</cp:lastModifiedBy>
  <cp:revision>316</cp:revision>
  <dcterms:created xsi:type="dcterms:W3CDTF">2007-12-16T23:10:24Z</dcterms:created>
  <dcterms:modified xsi:type="dcterms:W3CDTF">2012-09-17T23:15:07Z</dcterms:modified>
</cp:coreProperties>
</file>